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FCFF7-ED8F-4D0F-A2EA-DB6C0C8D5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22500-8A81-4DC5-8413-6C17B13E4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53F2C-D877-4A00-86B1-8940BA907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BB691D-F051-476C-BE7B-E61347CD4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A26BED-56E2-4CEE-B0BE-947FF99CB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58F091-EE82-4F94-B92F-432F04678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39A574-23F7-4480-A1F9-07948A02E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43801B-CD51-45C9-83C2-8AA69AA42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FF5DE-A648-4BC4-A8B0-4A37A67C4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CD5E8-F8C3-4FC6-B638-E0858014A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F67D6-1BF1-4646-A3F2-28CD13FC4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2202404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高血压与食品配料的关系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食品配料中的钠与高血压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食品配料中的钾与高血压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食品配料中的脂肪与高血压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食品配料中的糖与高血压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食品配料对高血压的综合影响及建议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高血压是一种以动脉血压持续升高为特征的慢性疾病，通常收缩压≥140mmHg和/或舒张压≥90mmHg。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高血压是心血管疾病的主要危险因素，可导致心脏病、脑卒中、肾脏疾病等严重并发症，甚至危及生命。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高血压的定义和危害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高盐饮食是高血压的重要危险因素，盐中的钠离子可导致体内水钠潴留，增加血管阻力，从而升高血压。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高脂肪饮食，尤其是饱和脂肪和反式脂肪，可增加动脉粥样硬化的风险，导致血管狭窄和血压升高。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高糖饮食可引起肥胖、糖尿病等疾病，这些疾病与高血压的发生密切相关。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食品配料对高血压的影响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探讨食品配料对高血压的影响及其机制，为高血压的预防和治疗提供科学依据。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食品配料与高血压的关系，有助于人们更加合理地选择食物，控制高血压的危险因素，降低高血压的发病率和死亡率，提高人们的健康水平。同时，对于指导食品生产和加工行业调整产品配方，开发有利于高血压人群的健康食品具有重要意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食品配料中的钠与高血压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667" r="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部分人群对钠摄入较为敏感，高钠饮食容易导致血压升高。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钠敏感性与高血压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钠在体内主要参与体液的调节，高钠摄入会导致体液潴留，进而增加心脏负担和血压升高。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钠与体液平衡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高钠摄入会刺激肾素分泌，进而激活血管紧张素和醛固酮，导致血管收缩和血压升高。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肾素-血管紧张素-醛固酮系统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钠对血压的影响机制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主要成分是氯化钠，是食品中主要的钠来源。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谷氨酸钠是其主要成分，也含有一定的钠。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味精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如苯甲酸钠、山梨酸钾等，常用于食品加工中作为防腐剂。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防腐剂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如酱油、豆瓣酱、黄酱等，含有较高的钠。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调味剂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高钠食品配料的种类和来源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使用低钠盐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低钠盐中氯化钠含量较低，同时添加了钾等矿物质，有助于降低血压。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减少调味品的使用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减少酱油、豆瓣酱等高钠调味品的使用量。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选用新鲜食材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新鲜食材中钠含量较低，应尽量减少加工食品的摄入。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注意食品标签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购买食品时应注意查看食品标签中的钠含量，选择低钠食品。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降低食品中钠含量的方法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食品配料中的钾与高血压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钾的生理作用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钾是人体必需的矿物质之一，参与细胞内的代谢过程，维持神经和肌肉的正常功能，同时有助于调节体液平衡和血压。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钾与钠的相互作用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钾和钠在人体内存在一定的平衡关系，当钠摄入过多时，钾可以帮助排出多余的钠，从而降低血压。因此，钾的摄入对于高血压的预防和治疗具有重要意义。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钾对血压的影响机制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高钾食品配料的种类和来源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高钾食品配料种类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富含钾的食品配料主要包括海带、紫菜、菠菜、土豆、蘑菇、香蕉等。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高钾食品配料的来源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这些高钾食品配料可以从天然食物中获取，也可以通过食品添加剂的形式加入食品中，如氯化钾等。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https://d.book118.com/366122024043010031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2024-08-29T16:01:21.582</cp:lastPrinted>
  <dcterms:created xsi:type="dcterms:W3CDTF">2024-08-29T08:01:21Z</dcterms:created>
  <dcterms:modified xsi:type="dcterms:W3CDTF">2024-08-29T08:01:23Z</dcterms:modified>
</cp:coreProperties>
</file>