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8EBAF6-CC81-4DCF-93DA-A4D04D43B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BD06F6-771E-4A91-86EA-4C6548F5B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834E89-04EF-405A-9EF6-3F33F84A4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676B92-D145-4063-A866-27DB4B193A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2024B7-9D6A-45C3-AAB7-E1F96534BE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3BEB50-48D1-40CC-A44E-42990FDC83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5A1105-B961-451D-B4DC-F0005442A0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053C4-9869-4231-83BA-411BD74924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52F7D3-84DB-45FF-8809-C675C7E36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87715-6A25-4412-B49E-59605023B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A27B4-0C9C-4237-9C8E-765C0D724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2314420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高血压患者护理教学查房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高血压疾病概述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高血压患者的护理评估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高血压患者的日常护理</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高血压患者的药物治疗与护理</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高血压患者的病情监测与评估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高血压患者的健康教育</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高血压疾病概述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高血压是一种常见的慢性疾病，指以体循环动脉血压升高为主要特征，可伴有心、脑、肾等器官的功能或器质性损害的临床综合征。根据病因可分为原发性高血压和继发性高血压。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高血压的定义是指在没有使用降压药物的情况下，收缩压≥140mmHg和/或舒张压≥90mmHg。根据血压水平的高低，可分为轻度、中度、重度高血压。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高血压的病因复杂，与遗传、环境、生活习惯等多种因素有关。其病理生理机制主要涉及心血管系统的重构和神经体液的调节。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血压的病因包括遗传因素、环境因素和不良的生活习惯等。病理生理机制方面，高血压会导致心血管系统的重构，如血管壁增厚、动脉粥样硬化等，同时也会影响神经体液的调节，如肾素-血管紧张素-醛固酮系统的激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58" b="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高血压在全世界范围内普遍流行，是导致心血管疾病的主要危险因素之一。通过改善生活方式和采取药物干预可以有效预防高血压的发生和进展。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高血压的流行病学数据显示，全球范围内的高血压患病率较高，且呈上升趋势。预防高血压的方法包括改善生活方式，如减少盐的摄入、控制体重、增加运动等，以及采取药物干预措施，如使用降压药物。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高血压的流行病学与预防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高血压患者的护理评估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05" r="3050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255" r="132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全面了解高血压患者的病情状况、认知情况、自身认知情况及生活行为习惯，为制定个性化护理方案提供依据。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包括患者基本信息、病情状况、认知情况、自身认知情况及生活行为习惯等。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护理评估的目的与内容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采用问卷调查、观察、访谈等方式进行护理评估。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收集患者基本信息→了解患者病情状况→评估患者认知情况→了解患者自身认知情况→评估患者生活行为习惯。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护理评估的方法与步骤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步骤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19" r="1491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4585" r="14585"/>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4919" r="1491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573" r="16573"/>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确保评估的全面性和准确性，避免遗漏重要信息。</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注意保护患者隐私，尊重患者意愿，避免对患者造成不适和伤害。</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根据实际情况灵活调整评估方法和步骤，提高评估效果。</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与患者及其家属保持良好的沟通，取得他们的信任和配合，确保评估工作的顺利进行。</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高血压患者的日常护理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合理控制饮食是高血压患者日常护理的重要环节，需注意控制热量、脂肪和盐分的摄入。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血压患者应遵循低盐、低脂、低热量的饮食原则，尽量少吃高盐食品，如腌制品、咸鱼等，控制脂肪摄入，特别是动物脂肪，适当减少高热量食品的摄入，如油炸食品、甜点等。同时，增加富含钾、镁、钙等微量元素的食物，如绿叶蔬菜、豆类、水果等，有助于降低血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适量的运动有助于高血压患者控制血压、减轻体重、增强体质。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身体状况和医生的建议，选择适量的有氧运动，如散步、慢跑、骑车等，每周进行至少150分钟的中等强度运动。同时，避免剧烈运动和竞技活动，避免在极端天气条件下运动，注意运动过程中的休息和补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https://d.book118.com/366123144205010044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2024-09-13T06:25:35.938</cp:lastPrinted>
  <dcterms:created xsi:type="dcterms:W3CDTF">2024-09-12T22:25:35Z</dcterms:created>
  <dcterms:modified xsi:type="dcterms:W3CDTF">2024-09-12T22:25:38Z</dcterms:modified>
</cp:coreProperties>
</file>