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A537DED-E463-4CAE-9147-E360E0B759B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19E97-C8AB-43D6-8BAD-15467CE79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39B9D-B475-4195-89D3-6DDE9785C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56A03-894B-461A-AC54-AA1C6FF55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B1F11-2813-4C14-A4C1-96806E8CA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996336-3A6A-468E-975E-89A85344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37D98-F345-48DC-9DCB-1B3EDA9E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1754D-88EF-4098-8230-F3A71C137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2CF1E-E467-49C2-80E1-AD2DBD51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58512-B603-4BA3-866F-14AF72084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C8166-A8FE-4040-AFA7-85FA4554F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1A12F-6EC0-45EB-B209-5A1BBD99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F78314-FAAB-41BA-93D1-FED44935CBA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EE736E2-14B5-4177-9D47-7568BD62B87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23210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儿科包皮手术查房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包皮手术的常见术式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术后护理和复诊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包皮手术后的生活质量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儿科包皮手术查房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儿科包皮手术是一种常见的外科手术，用于治疗包皮相关疾病。本章将介绍包皮手术的定义和概述，儿科包皮手术的常见手术方式，以及术前准备和常见并发症。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术前家长应该知道的注意事项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遵医嘱禁食禁水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配合医生进行手术讨论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准备好术后护理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术前麻醉和防感染措施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选择合适的麻醉方式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避免术前感染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消毒手术器械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包皮手术的手术准备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术前检查和准备工作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进行血液检查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停止服用抗凝药物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清洁手术部位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包皮手术的常见术式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常规包皮环切术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常规包皮环切术是一种常见的包皮手术方式，手术步骤包括环切包皮、缝合伤口等。术后需要注意保持切口清洁，避免感染。恢复时间一般为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1-2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周。术后需避免性生活和激烈运动，并关注是否有出血、感染等并发症发生。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操作步骤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切断包皮系带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环形切开包皮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改善包茎情况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增加包皮伸展长度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术后护理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定期更换纱布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避免包皮粘连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包皮系带环切术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适应症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包皮系带过短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包皮下固定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1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皮手术是治疗包皮疾病的有效方式，选择适合的手术方式关乎患者的恢复和效果。术后的护理和注意事项同样重要，医护人员需要提供细致的指导。患者在手术前要充分了解手术方式和术后护理，配合医生完成治疗过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7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术后护理和复诊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https://d.book118.com/366123210041010103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儿科包皮手术查房</vt:lpstr>
      <vt:lpstr>目录</vt:lpstr>
      <vt:lpstr>第1章 简介</vt:lpstr>
      <vt:lpstr> </vt:lpstr>
      <vt:lpstr>包皮手术的手术准备</vt:lpstr>
      <vt:lpstr>第2章 包皮手术的常见术式</vt:lpstr>
      <vt:lpstr> </vt:lpstr>
      <vt:lpstr>包皮系带环切术</vt:lpstr>
      <vt:lpstr>总结</vt:lpstr>
      <vt:lpstr>第3章 术后护理和复诊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2024-09-28T10:33:43.028</cp:lastPrinted>
  <dcterms:created xsi:type="dcterms:W3CDTF">2024-09-28T02:33:43Z</dcterms:created>
  <dcterms:modified xsi:type="dcterms:W3CDTF">2024-09-28T02:33:45Z</dcterms:modified>
</cp:coreProperties>
</file>