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375B7-77D8-4A3D-836C-302CDA4F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9F71F-AF69-4A8E-AB44-6CDE017CB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A65D2-E3D5-4316-A177-D29E97E51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46C0D-910E-4CD4-884B-402EDB64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D9825-96E4-474A-B9C4-2C8238D5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95AFC3-44F2-47AC-9F25-EED72778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0015A-A55D-430E-B6EC-6BE705AE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16BB1-1607-410A-BF25-BCAE4F2E7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E2363-7B1B-4878-A581-BDFCB0F5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4AF62-9F3B-41E5-8252-E17E1425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17C74-F37B-4374-9E15-59B06124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25121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华为计算虚拟化产品FusionCompute产品介绍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FusionCompute技术架构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FusionCompute功能特性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FusionCompute部署与配置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FusionCompute管理与运维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FusionCompute与竞品对比分析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FusionCompute是华为推出的计算虚拟化产品，旨在提供高效、灵活、安全的计算资源池化和管理解决方案。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随着云计算技术的快速发展，企业对计算资源的需求日益增长，传统IT架构已无法满足高效、灵活的资源调度和管理需求。FusionCompute应运而生，为企业提供全新的计算虚拟化体验。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72" r="1887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企业希望通过虚拟化技术提高计算资源的利用率，降低成本。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高效资源利用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灵活扩展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业务需求多变，企业需要能够快速响应并弹性扩展计算资源。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确保虚拟化平台的安全性和稳定性是企业关注的重点。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06" b="172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提供高性能、高可用、高安全的计算虚拟化服务，满足企业不断增长的业务需求。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成为业界领先的计算虚拟化解决方案提供商，助力企业数字化转型。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产品目标与愿景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FusionCompute技术架构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总体技术架构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基于KVM虚拟化技术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FusionCompute采用业界主流的KVM虚拟化技术，构建高效、稳定的虚拟化平台。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采用分布式架构，实现计算、存储、网络等资源的池化管理和动态调度，提高资源利用率。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多级联动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支持多级联动部署，实现资源的统一管理和调度，满足大规模数据中心建设需求。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虚拟化管理组件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资源调度组件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高可用性组件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安全性组件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关键技术组件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提供虚拟机的全生命周期管理，包括创建、启动、迁移、备份、恢复等功能。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通过集群技术实现虚拟机的高可用性，确保业务连续性和数据安全性。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根据业务需求和资源负载情况，实现虚拟机资源的动态调度和优化配置。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提供全面的虚拟机安全防护功能，包括防病毒、防火墙、入侵检测等。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基于机器学习和人工智能技术，实现虚拟机资源的智能调度和优化配置，提高资源利用率和业务性能。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智能资源调度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多云管理能力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全面安全防护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采用容器化技术，实现虚拟机的轻量级部署和快速启动，提高业务响应速度和灵活性。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支持多云管理，实现不同云平台间的统一管理和资源调度，降低运维成本和复杂性。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提供全面的虚拟机安全防护功能，结合华为安全产品和解决方案，构建端到端的安全防护体系。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FusionCompute功能特性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提供虚拟机的创建、删除、启动、停止等全生命周期管理功能。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虚拟机管理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将物理服务器抽象为资源池，实现计算资源的动态分配和调度。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资源池化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支持虚拟机热迁移、容错等技术，确保业务连续性。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计算虚拟化功能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分布式存储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支持分布式存储技术，提供高性能、高可用的数据存储服务。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数据保护与恢复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提供数据备份、恢复、容灾等功能，确保数据安全。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存储资源池化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将不同类型的存储设备抽象为统一的存储资源池，提供灵活的存储服务。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存储虚拟化功能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虚拟网络构建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支持SDN（软件定义网络）技术，实现网络的灵活配置和调度。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网络隔离与安全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提供虚拟网络隔离、防火墙等安全功能，保障网络安全。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网络性能优化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支持网络负载均衡、流量控制等技术，提升网络性能。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网络虚拟化功能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安全加固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采用多种安全技术，如加密传输、访问控制等，提高系统安全性。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采用高可用架构、容错技术等，确保系统稳定运行。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提供完善的安全管理机制，如安全审计、漏洞管理等，保障系统安全。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安全性与可靠性特性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FusionCompute应用场景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https://d.book118.com/366125121132010042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2024-09-10T01:36:21.106</cp:lastPrinted>
  <dcterms:created xsi:type="dcterms:W3CDTF">2024-09-09T17:36:21Z</dcterms:created>
  <dcterms:modified xsi:type="dcterms:W3CDTF">2024-09-09T17:36:23Z</dcterms:modified>
</cp:coreProperties>
</file>