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0AD25-E2BE-47C8-9465-6CAA306AE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C655B-6DC3-40C4-98D4-C0460B255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322B7-2CA0-49AE-B90E-2257A591F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88645-3395-4D23-A7EF-DFFF4C2E6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3F4A8E-62A7-4DF5-8568-0A53EB65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CC321A-EDB7-42F3-99E3-A00DBD231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3DDBB-794F-4926-9B71-464D19FCA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CBEB8-9EC8-46AF-8B39-1FAD352FF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93112-3295-420B-8410-AD119A513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36E02-E7E6-467E-BC1E-15F7ADDB8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73CFB-DD4C-41DA-A3DE-0B8D103F3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30213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一《政治生活》复习题\n## 1.高一《政治生活》课程概述及复习方法\n### 1.1高一《政治生活》课程主要内容及框架\n### 1.2政治生活复习题目的类型及难度分析\n### 1.3制定有效的复习策略和方法\n## 2.公民的政治权利与义务\n### 2.1公民政治权利与义务的基本概念及内容\n### 2.2公民政治权利与义务的实际运用案例分析\n### 2.3公民政治权利与义务在现实生活中的重要性\n## 3.人民代表大会制度\n### 3.1人民代表大会制度的基本原理及运作过程\n### 3.2人民代表大会制度的优势和局限性分析\n### 3.3人民代表大会制度在现实生活中的应用与影响\n## 4.中国共产党领导的多党合作与政治协商制度\n### 4.1中国共产党领导的多党合作与政治协商制度的基本原理及运作过程\n### 4.2多党合作与政治协商制度的优势和局限性分析\n### 4.3多党合作与政治协商制度在现实生活中的应用与影响\n## 5.基层群众自治制度\n### 5.1基层群众自治制度的基本原理及运作过程\n### 5.2基层群众自治制度的优势和局限性分析\n### 5.3基层群众自治制度在现实生活中的应用与影响\n## 6.社会主义政治文明与民主政治建设\n### 6.1社会主义政治文明与民主政治建设的基本概念及内容\n### 6.2社会主义政治文明与民主政治建设的发展历程及现状\n### 6.3社会主义政治文明与民主政治建设在现实生活中的应用与影响\n## 7.国际政治生活\n### 7.1国际政治生活的基本概念及内容\n### 7.2国际政治生活的实际运用案例分析\n### 7.3国际政治生活在现实生活中的重要性及影响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高一《政治生活》复习题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高一《政治生活》课程概述及复习方法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公民的政治权利与义务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人民代表大会制度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中国共产党领导的多党合作与政治协商制度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基层群众自治制度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社会主义政治文明与民主政治建设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国际政治生活</a:t>
                </a:r>
                <a:endParaRPr/>
              </a:p>
            </p:txBody>
          </p:sp>
          <p:sp>
            <p:nvSpPr>
              <p:cNvPr id="26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课程主要内容</a:t>
                </a:r>
                <a:endParaRPr/>
              </a:p>
            </p:txBody>
          </p:sp>
          <p:sp>
            <p:nvSpPr>
              <p:cNvPr id="26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第一章：公民的政治权利与义务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第二章：人民代表大会制度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第三章：中国共产党领导的多党合作与政治协商制度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第四章：基层群众自治制度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第五章：社会主义政治文明与民主政治建设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第六章：国际政治生活</a:t>
                </a:r>
                <a:endParaRPr/>
              </a:p>
            </p:txBody>
          </p:sp>
          <p:sp>
            <p:nvSpPr>
              <p:cNvPr id="26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课程框架</a:t>
                </a:r>
                <a:endParaRPr/>
              </a:p>
            </p:txBody>
          </p:sp>
          <p:sp>
            <p:nvSpPr>
              <p:cNvPr id="26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高一《政治生活》课程主要内容及框架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题目类型</a:t>
                </a:r>
                <a:endParaRPr/>
              </a:p>
            </p:txBody>
          </p:sp>
          <p:sp>
            <p:nvSpPr>
              <p:cNvPr id="28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单选题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多选题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简答题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论述题</a:t>
                </a:r>
                <a:endParaRPr/>
              </a:p>
            </p:txBody>
          </p:sp>
          <p:sp>
            <p:nvSpPr>
              <p:cNvPr id="28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题目难度</a:t>
                </a:r>
                <a:endParaRPr/>
              </a:p>
            </p:txBody>
          </p:sp>
          <p:sp>
            <p:nvSpPr>
              <p:cNvPr id="28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易题：基础知识，直接回答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中题：需要分析、归纳的题目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难题：需要综合运用知识，进行深层次分析的题目</a:t>
                </a:r>
                <a:endParaRPr/>
              </a:p>
            </p:txBody>
          </p:sp>
          <p:sp>
            <p:nvSpPr>
              <p:cNvPr id="29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政治生活复习题目的类型及难度分析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制定有效的复习策略和方法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复习策略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制定复习计划，分阶段进行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突出重点，突破难点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做题与总结相结合，提高解题能力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与同学交流，互相学习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复习方法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课本知识梳理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做题巩固提高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查阅资料，拓宽知识面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反思总结，提高复习效果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公民的政治权利与义务</a:t>
            </a:r>
            <a:endParaRPr/>
          </a:p>
        </p:txBody>
      </p:sp>
      <p:sp>
        <p:nvSpPr>
          <p:cNvPr id="31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公民政治权利与义务的基本概念及内容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公民政治权利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选举权和被选举权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言论、出版、集会、结社、游行、示威的自由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监督权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公民政治义务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维护国家统一和民族团结   -遵守宪法和法律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维护国家安全、荣誉和利益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服兵役和参加民兵组织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选举权与被选举权的实际运用</a:t>
                </a:r>
                <a:endParaRPr/>
              </a:p>
            </p:txBody>
          </p:sp>
          <p:sp>
            <p:nvSpPr>
              <p:cNvPr id="3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村委会选举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人大代表选举</a:t>
                </a:r>
                <a:endParaRPr/>
              </a:p>
            </p:txBody>
          </p:sp>
        </p:grpSp>
        <p:grpSp>
          <p:nvGrpSpPr>
            <p:cNvPr id="3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言论自由与监督权的实际运用</a:t>
                </a:r>
                <a:endParaRPr/>
              </a:p>
            </p:txBody>
          </p:sp>
          <p:sp>
            <p:nvSpPr>
              <p:cNvPr id="3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网络舆论监督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举报腐败行为</a:t>
                </a:r>
                <a:endParaRPr/>
              </a:p>
            </p:txBody>
          </p:sp>
        </p:grpSp>
        <p:grpSp>
          <p:nvGrpSpPr>
            <p:cNvPr id="3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公民政治义务的实际运用</a:t>
                </a:r>
                <a:endParaRPr/>
              </a:p>
            </p:txBody>
          </p:sp>
          <p:sp>
            <p:nvSpPr>
              <p:cNvPr id="3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维护国家统一和民族团结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遵守交通法规</a:t>
                </a:r>
                <a:endParaRPr/>
              </a:p>
            </p:txBody>
          </p:sp>
        </p:grpSp>
      </p:grpSp>
      <p:sp>
        <p:nvSpPr>
          <p:cNvPr id="3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公民政治权利与义务的实际运用案例分析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公民政治权利的重要性</a:t>
                </a:r>
                <a:endParaRPr/>
              </a:p>
            </p:txBody>
          </p:sp>
          <p:sp>
            <p:nvSpPr>
              <p:cNvPr id="3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保障人民的民主权利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促进社会和谐稳定</a:t>
                </a:r>
                <a:endParaRPr/>
              </a:p>
            </p:txBody>
          </p:sp>
          <p:sp>
            <p:nvSpPr>
              <p:cNvPr id="3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公民政治义务的重要性</a:t>
                </a:r>
                <a:endParaRPr/>
              </a:p>
            </p:txBody>
          </p:sp>
          <p:sp>
            <p:nvSpPr>
              <p:cNvPr id="3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维护国家的安全和稳定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促进社会发展</a:t>
                </a:r>
                <a:endParaRPr/>
              </a:p>
            </p:txBody>
          </p:sp>
          <p:sp>
            <p:nvSpPr>
              <p:cNvPr id="3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公民政治权利与义务在现实生活中的重要性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人民代表大会制度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人民代表大会制度的基本原理及运作过程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人民当家作主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民主集中制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运作过程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选民选举代表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人大代表审议议案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人大通过决议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政府执行决议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优势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保障人民行使国家权力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促进国家决策科学化、民主化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局限性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代表选举制度需要完善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人大监督作用需要加强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人民代表大会制度的优势和局限性分析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人民代表大会制度在现实生活中的应用与影响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人民代表大会审议政府工作报告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人大代表提案、建议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促进政府依法行政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保障人民的权益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中国共产党领导的多党合作与政治协商制度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基本原理</a:t>
                </a:r>
                <a:endParaRPr/>
              </a:p>
            </p:txBody>
          </p:sp>
          <p:sp>
            <p:nvSpPr>
              <p:cNvPr id="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共产党领导，多党派合作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政治协商，民主监督</a:t>
                </a:r>
                <a:endParaRPr/>
              </a:p>
            </p:txBody>
          </p:sp>
          <p:sp>
            <p:nvSpPr>
              <p:cNvPr id="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运作过程</a:t>
                </a:r>
                <a:endParaRPr/>
              </a:p>
            </p:txBody>
          </p:sp>
          <p:sp>
            <p:nvSpPr>
              <p:cNvPr id="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政治协商，达成共识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多党合作，共同执政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民主监督，促进政府工作</a:t>
                </a:r>
                <a:endParaRPr/>
              </a:p>
            </p:txBody>
          </p:sp>
          <p:sp>
            <p:nvSpPr>
              <p:cNvPr id="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中国共产党领导的多党合作与政治协商制度的基本原理及运作过程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https://d.book118.com/366130213213010051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高一《政治生活》复习题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2024-09-17T18:18:50.043</cp:lastPrinted>
  <dcterms:created xsi:type="dcterms:W3CDTF">2024-09-17T10:18:50Z</dcterms:created>
  <dcterms:modified xsi:type="dcterms:W3CDTF">2024-09-17T10:18:52Z</dcterms:modified>
</cp:coreProperties>
</file>