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C356F-85A4-4AEC-9659-BD3216F49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E5EA3-7699-4E46-80D1-5009AF12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B3DD0-9248-49D4-A878-26AA7F23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ED83-D3D5-4095-B01C-39AC045F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BA95F-0C98-4CBD-8911-270A8AE1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0431F-D6EC-4D4F-A156-44F75316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B0214-449E-4BEF-99B4-517D5697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B8BB1-859D-494F-82D2-4BF0E366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1FB05-98FA-4415-98F0-B4A898F2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CDA60-5259-4378-8619-1C05C0E4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F50A0-57CC-4F8E-A8B7-70D7EC95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3103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社交媒体营销现状分析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的市场营销活动，包括品牌推广、产品宣传、用户互动等。社交媒体营销利用社交媒体平台的用户粘性和互动性，通过精准定位和创意内容，吸引目标用户并提高品牌知名度和销售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社交媒体营销相对于传统广告和其他营销方式，成本较低且效果较好。通过精准定位和创意内容，可以降低广告成本并提高广告效果。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社交媒体平台拥有庞大的用户群体，通过精准定位和创意内容，可以吸引目标用户并提高品牌知名度和影响力。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提升销售量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社交媒体营销能够直接或间接地促进销售量的提升。通过在社交媒体平台上展示产品、促销活动等方式，可以激发用户的购买欲望和购买行为。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社交媒体营销可以通过创意内容和品牌故事等形式，向用户传递品牌价值观和品牌形象，从而建立品牌忠诚度和美誉度。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随着互联网的普及，社交媒体平台如Facebook、Twitter等开始出现并逐渐受到欢迎。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企业开始尝试在社交媒体平台上发布内容，但营销手段相对单一，主要是发布广告和推广产品。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用户参与度低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社交媒体用户参与度不高，主要是浏览和转发内容，企业与用户的互动较少。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企业开始制定更加多样化的营销策略，如组织线上活动、发起话题讨论等，以吸引用户参与。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随着社交媒体平台的普及和用户习惯的改变，用户参与度逐渐提升，企业与用户的互动也更加频繁。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社交媒体平台功能丰富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社交媒体平台不断推出新功能，如点赞、评论、分享等，为企业提供了更多与用户互动的机会。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社交媒体营销已经成为企业营销策略的重要组成部分，越来越多的企业开始重视社交媒体营销的价值。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社交媒体营销成为主流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企业开始利用数据分析和用户画像技术，实现精准推送和个性化推荐，提高营销效果。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数据驱动的精准营销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随着社交媒体平台的竞争加剧，企业需要不断创新和优化营销策略，以在竞争中脱颖而出。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社交媒体平台竞争加剧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主要社交媒体平台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全球最大的社交媒体平台，拥有庞大的用户基数和广告投放系统。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以短文本和实时信息为主的社交媒体平台，适合品牌推广和舆论监控。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以图片和短视频为主的社交媒体平台，适合品牌形象展示和用户互动。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近年来快速崛起的短视频社交媒体平台，适合创意内容的传播和年轻用户的营销。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Twitter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Instagram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TikTok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定位与细分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通过创造有价值、有趣、有故事的内容吸引用户，提高品牌知名度和用户忠诚度。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通过与用户互动、回复评论、举办活动等方式提高用户参与度和忠诚度。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根据目标用户的特点和需求，精准定位和细分市场，提高营销效果。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利用数据分析和挖掘技术，了解用户行为和偏好，优化营销策略和效果评估。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https://d.book118.com/366131035230010054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2024-09-22T04:33:44.616</cp:lastPrinted>
  <dcterms:created xsi:type="dcterms:W3CDTF">2024-09-21T20:33:44Z</dcterms:created>
  <dcterms:modified xsi:type="dcterms:W3CDTF">2024-09-21T20:33:46Z</dcterms:modified>
</cp:coreProperties>
</file>