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4866C-9511-4629-9A29-FEFFB081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03C61-5657-473C-9CF1-D77D93C65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C7F80-3F5E-4C18-ACD8-6655817B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B9C54-197E-4432-9BA1-13F1C3C62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F826C-CF41-48B8-B312-448623ED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EDCFD-FB8F-4F58-BEFC-F1655A1B0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B5A79-0FE4-4D71-8E03-8AEE899B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A261F-A953-4D78-A25C-0CF0519E7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85A56-847A-4C1F-9E44-0107C90D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FBA03-EF62-49C0-8E57-114EDDF6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431C1-9369-4D66-91FE-B50F5B94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34121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促进医疗垃圾分类与处理的跨领域合作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跨领域合作机制构建与实践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科技创新在医疗垃圾分类与处理中应用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政策法规在推动跨领域合作中作用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随着医疗行业的快速发展，医疗垃圾产生量逐年增长，给环境带来沉重负担。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医疗垃圾中含有大量有害物质，如处理不当，将对环境、人类健康造成严重影响。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医疗垃圾产生量及危害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危害严重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医疗垃圾产生量巨大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我国医疗垃圾分类与处理起步较晚，目前虽取得一定进展，但仍存在许多问题，如分类不准确、处理不彻底等。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发达国家在医疗垃圾分类与处理方面较为先进，拥有完善的分类收集、运输、处理体系。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国内外医疗垃圾分类与处理现状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政策法规及标准体系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国家出台了一系列政策法规，对医疗垃圾的分类、收集、运输、处理等环节进行规范。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标准体系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制定了医疗垃圾分类与处理的相关标准，为实际操作提供了依据。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跨领域合作意义与价值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05" r="1750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提升环保意识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合作宣传医疗垃圾对环境的危害，提高公众和相关行业的环保意识。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通过专业的垃圾分类和处理，降低医疗垃圾对土壤、水源和空气的污染。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合作促进医疗垃圾中有价值资源的回收和再利用，推动循环经济发展。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环保领域合作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确保医疗安全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通过严格的垃圾分类和处理流程，防止医疗废弃物对医护人员和患者的交叉感染。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规范医疗废物管理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合作制定并执行医疗废物管理标准，确保医疗垃圾从产生到处置的全程监控。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优化医疗垃圾处理流程，减少医院内垃圾堆积，改善医疗服务环境。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医疗卫生领域合作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合作研发更高效、更环保的医疗垃圾处理技术，提高处理效率和质量。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利用物联网、大数据等技术手段，实现医疗垃圾产生、收集、运输和处置的智能化管理。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加强与国际先进技术和经验的交流与合作，提升我国医疗垃圾处理水平。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科技创新领域合作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通过资源回收、减少污染等措施，降低医疗垃圾处理成本，同时带动相关产业发展，创造经济效益。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提升公众健康水平，改善环境质量，增强社会责任感和公信力，实现社会效益最大化。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推动医疗垃圾处理领域的绿色发展和社会经济可持续发展。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社会经济效益分析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跨领域合作机制构建与实践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政府制定医疗垃圾分类与处理的相关政策，明确各方责任与义务，提供政策支持和引导。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政府设立专项资金，用于支持医疗垃圾分类与处理的基础设施建设、技术研发和推广应用。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监管与执法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政府加强对医疗垃圾分类与处理的监管力度，确保相关政策和标准得到有效执行，对违法行为进行严厉打击。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政府主导型合作机制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鼓励企业加大技术研发力度，提高医疗垃圾分类与处理的技术水平，降低处理成本，提高资源利用率。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多元投资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吸引社会资本进入医疗垃圾分类与处理领域，通过公私合营、特许经营等方式，拓宽融资渠道，推动行业发展。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通过市场化手段，整合医疗垃圾产生、收集、运输、处理等环节的资源，形成完整的产业链合作模式。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市场驱动型合作机制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公众宣传与教育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加强医疗垃圾分类与处理的宣传教育工作，提高公众环保意识和参与度。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鼓励环保组织、志愿者团体等社会组织积极参与医疗垃圾分类与处理工作，发挥社会监督作用。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信息公开与共享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建立医疗垃圾分类与处理的信息公开制度，实现信息共享和透明化，保障公众知情权。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社会参与型合作机制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某市通过政府主导、市场运作、社会参与的方式，成功构建了医疗垃圾分类与处理的跨领域合作机制，实现了医疗垃圾减量化、资源化和无害化的目标。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某医疗机构与环保企业合作，共同研发了高效、环保的医疗垃圾处理技术，不仅降低了处理成本，还提高了资源利用率，实现了经济效益和环境效益的双赢。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某地区通过引入社会资本，采用公私合营模式建设医疗垃圾处理设施，有效解决了当地医疗垃圾处理能力不足的问题，同时带动了相关产业的发展。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https://d.book118.com/366134121115010044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2024-09-12T20:56:15.218</cp:lastPrinted>
  <dcterms:created xsi:type="dcterms:W3CDTF">2024-09-12T12:56:15Z</dcterms:created>
  <dcterms:modified xsi:type="dcterms:W3CDTF">2024-09-12T12:56:17Z</dcterms:modified>
</cp:coreProperties>
</file>