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AAA738-4A1B-4DF6-BE68-694DD90CD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22A74B-2FDD-4732-96F1-C50F3F908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880586-2CB1-4951-B098-BA034F16B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D8C644-F432-4E3B-8388-FC16C7EA8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2A972E-C8C5-4CEC-B46E-8A28DE7A1E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EF2E68-DB06-4D95-BDED-EC8DD24F21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C624EC-E727-4EF3-8DAB-2A18EB7009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E4ACA9-849D-44E2-BFC8-C746B7033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CE4247-7438-491F-BDD1-639C0F9CB6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E974C3-ECE8-4A8F-8F88-47B90FA557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DEA77-2C43-4C28-BA18-583413FAE6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350110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自媒体的兴起与传统媒体的对比分析</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自媒体的发展与现状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传统媒体的发展与现状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自媒体与传统媒体的对比分析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自媒体对传统媒体的影响与冲击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自媒体与传统媒体的融合发展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自媒体的发展与现状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自媒体是指个人或小团队通过互联网平台自主发布和传播信息的媒体形式。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个性化、自主性、互动性强，传播速度快，覆盖面广，信息内容多样。</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自媒体概念起源于20世纪末的博客时代，个人博客开始兴起。</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起源</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随着社交媒体平台的崛起，自媒体逐渐成为主流传播方式。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自媒体已经渗透到各个领域，成为信息传播的重要力量。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现状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自媒体包括个人博客、微信公众号、抖音、快手、知乎等各类社交媒体平台。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数量</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自媒体数量庞大，难以精确统计。根据相关数据，全球自媒体数量以亿计，且仍在持续增长。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类型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自媒体的类型与数量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传统媒体的发展与现状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传统媒体的定义与特点</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传统媒体是指通过特定的传播渠道和方式，向大众传递信息和娱乐内容的媒体形式，如电视、广播、报纸、杂志等。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传统媒体的特点包括：专业性强、内容权威、传播覆盖面广、受众群体相对固定等。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传统媒体的发展经历了从印刷媒体到电子媒体的演变，其中报纸、杂志等印刷媒体的出现最早，随后是广播和电视等电子媒体的兴起。</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随着互联网技术的发展，传统媒体开始与网络融合，形成了网络媒体这一新的媒体形式。</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传统媒体的发展历程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传统媒体具有较高的权威性和可信度，内容制作和传播流程规范，覆盖面广，受众群体相对固定且具有较高的忠诚度。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劣势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传统媒体的制作和传播成本较高，内容形式相对单一，互动性较差，难以满足个性化需求，同时受制于传播渠道和方式的限制，信息传递的时效性和灵活性较低。</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传统媒体的优劣势分析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自媒体与传统媒体的对比分析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https://d.book118.com/366135011055010102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2024-09-27T03:13:22.513</cp:lastPrinted>
  <dcterms:created xsi:type="dcterms:W3CDTF">2024-09-26T19:13:22Z</dcterms:created>
  <dcterms:modified xsi:type="dcterms:W3CDTF">2024-09-26T19:13:24Z</dcterms:modified>
</cp:coreProperties>
</file>