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B05C24-DACF-4472-B467-412A312ED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77257C-BAB2-4BED-A5D4-CD7F858ED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16B897-C2C8-4E32-A421-CC96BE228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1262AF-00C0-463A-A2F8-F06739AA2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68C6F5-C073-435C-8897-1AE23E6AD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511A2B-A3DE-4027-A63B-A75D92591B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E77813-41A7-4AEF-BC3F-0AA1B4561E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8AE3A-8616-4CCA-9197-8395F9CDA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671BBC-43B5-4A90-A73A-376A649A5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59CDE-8626-465E-9855-E42F617C9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9AC891-570A-4899-B7BA-FF89137D2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3502303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物理与信息学的教学设计方案</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物理与信息学基础知识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教学方法与手段</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教学实验设计</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课程考核与评价标准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教学资源与保障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物理与信息学作为两个不同但相互关联的学科，通过教学设计方案促进二者的跨学科融合，帮助学生建立全面的知识体系。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随着科技的发展，物理与信息学的交叉领域日益重要。本方案旨在培养学生具备跨学科解决问题的能力，以应对未来社会的挑战。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应对未来挑战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跨学科融合</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涵盖力学、热学、电磁学、光学等基础知识，为学生打下坚实的物理基础。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物理基础知识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介绍计算机科学、网络通信、数据处理等方面的基本概念，帮助学生理解信息学的核心思想。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信息学基本概念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通过讲解物理与信息学在现实生活中的应用案例，如传感器技术、量子计算等，激发学生的学习兴趣和探究欲望。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跨学科应用案例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设置相关实验和项目实践环节，让学生在动手实践中加深对物理和信息学知识的理解，培养创新能力和实践能力。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实验与项目实践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物理与信息学基础知识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近代物理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介绍相对论和量子力学的基本概念，以及原子物理和核物理的初步知识。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包括几何光学和物理光学两部分，涉及光的反射、折射、干涉、衍射等现象和波动理论。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电磁学</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涵盖电场、磁场、电磁感应等基础知识，以及麦克斯韦电磁场理论和电磁波等内容。</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经典力学</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包括牛顿运动定律、动量、能量等基础概念，以及万有引力定律和天体物理的初步知识。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热学</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涉及温度、热量、内能等概念，以及热力学第一、第二定律和理想气体状态方程等内容。</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物理基础知识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计算机网络</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涵盖TCP/IP协议族、HTTP/HTTPS协议、DNS等网络基础知识。</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计算机基础</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包括计算机硬件组成、操作系统、编程语言等基础知识。</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数据结构与算法</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涉及数组、链表、栈、队列等数据结构，以及排序、查找等算法。</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数据库基础</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包括关系型数据库和非关系型数据库的基本概念，以及SQL语言等基础知识。</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信息安全</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涉及密码学基础、网络安全、应用安全等信息安全领域的基础知识。</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信息学基础知识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信息学推动物理研究的发展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信息学中的计算方法和数据处理技术为物理学研究提供了新的工具和方法，如计算机模拟实验和大数据分析等。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物理与信息学的交叉领域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两者在交叉领域如量子计算、生物信息学、光通信等方面有着紧密的联系和合作。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物理为信息学提供基础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信息学中的很多概念和原理都来源于物理学，如计算机硬件的基础是电子学和量子力学，网络通信的基础是电磁学和光学。</a:t>
            </a:r>
          </a:p>
        </p:txBody>
      </p:sp>
      <p:pic>
        <p:nvPicPr>
          <p:cNvPr id="10" name="Picture 10"/>
          <p:cNvPicPr>
            <a:picLocks noChangeAspect="1"/>
          </p:cNvPicPr>
          <p:nvPr/>
        </p:nvPicPr>
        <p:blipFill>
          <a:blip r:embed="rId2"/>
          <a:srcRect l="28417" r="28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物理与信息学的关系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教学方法与手段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讨论法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在教师的指导下，学生以全班或小组为单位，围绕教材的中心问题，各抒己见，通过讨论或辩论活动，获得知识或巩固知识的一种教学方法。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讲授法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教师通过口头语言向学生传授知识、培养能力、进行思想教育的方法，在以语言传递为主的教学方法中应用最广泛。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直观演示法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教师在课堂上通过展示各种实物、直观教具或进行示范性实验，让学生通过观察获得感性认识的教学方法。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传统教学方法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利用计算机、投影仪等设备，将文字、图像、声音等多种信息综合处理，使教学内容更加生动、形象。</a:t>
            </a:r>
          </a:p>
        </p:txBody>
      </p:sp>
      <p:pic>
        <p:nvPicPr>
          <p:cNvPr id="6" name="Picture 6"/>
          <p:cNvPicPr>
            <a:picLocks noChangeAspect="1"/>
          </p:cNvPicPr>
          <p:nvPr/>
        </p:nvPicPr>
        <p:blipFill>
          <a:blip r:embed="rId2"/>
          <a:srcRect l="17000" r="17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多媒体教学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借助互联网技术，实现远程教学、在线学习等，打破时间和空间的限制，提高教学效率和效果。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网络教学</a:t>
            </a:r>
          </a:p>
        </p:txBody>
      </p:sp>
      <p:pic>
        <p:nvPicPr>
          <p:cNvPr id="10" name="Picture 10"/>
          <p:cNvPicPr>
            <a:picLocks noChangeAspect="1"/>
          </p:cNvPicPr>
          <p:nvPr/>
        </p:nvPicPr>
        <p:blipFill>
          <a:blip r:embed="rId3"/>
          <a:srcRect l="15917" r="15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750" r="14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通过小组讨论、角色扮演、案例分析等方式，鼓励学生积极参与教学过程，提高学生的学习兴趣和主动性。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互动式教学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现代教学手段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教学方法的优缺点比较</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传统教学方法优点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能够充分发挥教师的主导作用，有利于系统地传授知识；缺点：容易忽视学生的主体作用，不利于培养学生的创新能力和实践能力。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现代教学手段优点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能够生动形象地展示教学内容，提高学生的学习兴趣和积极性；缺点：过度依赖现代教学手段可能导致学生缺乏思考和探究的过程。</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互动式教学优点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能够鼓励学生积极参与教学过程，提高学生的主动性和创造性；缺点：需要较高的组织和管理能力，否则可能导致课堂秩序混乱。</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https://d.book118.com/366135023031010101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2024-09-25T14:03:58.860</cp:lastPrinted>
  <dcterms:created xsi:type="dcterms:W3CDTF">2024-09-25T06:03:58Z</dcterms:created>
  <dcterms:modified xsi:type="dcterms:W3CDTF">2024-09-25T06:04:01Z</dcterms:modified>
</cp:coreProperties>
</file>