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7DDCD1-8C29-4B75-B406-F1D192EC7C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08E7B0-E07B-45B0-AB11-EC184F6667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C565FA-6843-4159-9C05-F2591824AF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3D6E3E-14B0-4AF0-9CEE-7ECDBFC6BE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805E96-2403-41EE-8601-91F5168ED1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A5D2A4-0E6E-43FC-A348-C71022D27E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505490-8BAA-4C3C-ADED-EC08F66BD0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33645C-0A3A-49B8-B10E-80E84B2250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D0413D-B057-426C-B74A-C8C4A41284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475189-4697-4187-9B24-17AAD5B0B3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BE1044-48D7-4BAA-95C3-8B4DFC92F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1400100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汇报时间：</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4050" b="1">
                <a:solidFill>
                  <a:schemeClr val="dk1">
                    <a:alpha val="100000"/>
                  </a:schemeClr>
                </a:solidFill>
                <a:latin typeface="Microsoft Yahei"/>
                <a:ea typeface="Microsoft Yahei"/>
                <a:cs typeface="Microsoft Yahei"/>
              </a:rPr>
              <a:t>互联网行业社区电商模式创新与可持续发展策略研究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社区电商模式概述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互联网行业社区电商模式创新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社区电商可持续发展策略研究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社区电商模式创新与可持续发展的关系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研究结论与展望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互联网技术的快速发展，社区电商模式逐渐成为电商行业的重要分支。社区电商通过聚集具有相似需求和兴趣的用户，提供个性化的服务和体验，实现了商业模式的创新。然而，在快速发展的同时，社区电商也面临着诸多挑战，如如何实现可持续发展、如何提高用户粘性、如何保证服务质量等。因此，对社区电商模式创新与可持续发展策略进行研究具有重要的现实意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研究背景</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深入探讨社区电商模式的创新路径和可持续发展策略，本研究不仅有助于提高社区电商企业的竞争力和盈利能力，还有助于推动整个电商行业的健康发展。此外，本研究还可以为其他行业的商业模式创新提供借鉴和参考，具有一定的理论价值和实践意义。</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研究意义</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142" r="201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本研究主要聚焦于互联网行业中的社区电商模式，探讨其创新与可持续发展策略。具体研究内容包括社区电商模式的类型、特点、发展现状、存在的问题以及解决策略等。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由于社区电商模式涉及的领域较广，本研究主要关注具有代表性的社区电商企业或平台，未能全面覆盖所有类型的社区电商。此外，由于数据获取的限制，部分定量分析可能不够深入和完善。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限制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研究范围与限制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社区电商模式概述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个性化</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社区电商提供个性化的服务和产品，满足消费者的个性化需求。</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社区电商定义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社区电商是一种基于互联网技术，通过社交媒体等平台聚集具有共同兴趣或需求的消费者，提供个性化、本地化服务的电子商务模式。</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社交性</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社区电商具有社交属性，通过社交媒体等平台聚集消费者，形成具有共同兴趣或需求的社群。</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本地化</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社区电商注重本地化服务，满足消费者在特定地域的需求。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社区电商定义与特点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社区电商最初的形式是论坛、博客等社交媒体平台，消费者在这些平台上交流信息、分享经验。</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起步阶段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随着移动互联网的普及，社区电商逐渐发展成为基于移动端的电子商务平台，如微信小程序、APP等。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发展阶段</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575" r="145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社区电商在发展中不断完善，形成了成熟的商业模式和产业链条。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成熟阶段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社区电商发展历程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社区电商具有较强的社交属性，能够通过社交媒体等平台聚集消费者，形成具有共同兴趣或需求的社群，提高用户粘性和忠诚度。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社区电商注重本地化服务，能够满足消费者在特定地域的需求，提高服务质量和用户体验。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社区电商的优劣势分析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本地化服务好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社交属性强</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社区电商的优劣势分析</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个性化程度高：社区电商提供个性化的服务和产品，能够满足消费者的个性化需求，提高用户满意度和忠诚度。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商业模式不成熟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社区电商的商业模式尚未完全成熟，需要不断探索和创新。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竞争激烈</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随着社区电商的不断发展，竞争也日益激烈，需要不断创新和提高服务质量以保持竞争优势。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014" r="2101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社区电商的优劣势分析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互联网行业社区电商模式创新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互联网技术的快速发展，如云计算、大数据、人工智能等，为社区电商模式创新提供了技术支持。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技术进步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671" r="1267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消费需求变化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2393" b="239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市场竞争压力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消费者对个性化、便捷化、社交化的电商服务需求增加，促使社区电商在模式上进行创新。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市场竞争的加剧，促使社区电商企业寻求差异化竞争优势，推动模式创新。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模式创新的动力与驱动因素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https://d.book118.com/366140010014010100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2024-09-23T22:13:11.640</cp:lastPrinted>
  <dcterms:created xsi:type="dcterms:W3CDTF">2024-09-23T14:13:11Z</dcterms:created>
  <dcterms:modified xsi:type="dcterms:W3CDTF">2024-09-23T14:13:13Z</dcterms:modified>
</cp:coreProperties>
</file>