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A2194-584A-4CB7-86E1-37CC16041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CC929-C02E-46C3-9D60-B17759077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99226-9836-47AB-A2FA-2E45AAC6B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74501-8895-4978-BDC2-52977DA7E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F130D9-A878-4D59-8E01-EC3EBD46D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677A40-D403-4726-96FA-EA2DF4DEA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A44C9B-8B03-4EF4-9615-49FF5F760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CE375-F76A-4D7E-A090-869DF6F2B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7B01E-568A-4B56-A64E-09C1425BE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03E92-87F4-44F4-9D6A-0D939CF8F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346D0-D85B-4E9F-8CC3-611575B92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4022205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创业是就业的重要形式课件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创业概念及意义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创业环境与政策支持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创业机会识别与评估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创业团队建设与管理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创业资源整合与利用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创业计划制定与执行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创业风险识别与防范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创业概念及意义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创业定义与内涵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创业必须要贡献出时间、付出努力，承担相应的财务的、精神的和社会的风险，并获得金钱的回报、个人的满足和独立自主。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创业是一种思考、推理和行动的方式，它为机会所驱动，需要在方法上全盘考虑并拥有和谐的领导能力。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实现自我价值、追求自由独立、获得成就感等。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推动经济发展、创造就业机会、促进技术创新等。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创业对个人及社会意义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创新精神、冒险精神、团队协作精神、领导力等。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机会识别能力、资源整合能力、市场洞察能力、风险承受能力等。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创业者素质与能力要求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创业者能力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创业者素质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创业环境与政策支持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国家设立创业扶持基金，为创业者提供财政资金支持，降低创业初期的资金压力。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财政资金支持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国家对创业企业给予一定期限的税收优惠，减少创业企业的税负。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国家鼓励金融机构为创业企业提供贷款、融资等金融服务，帮助创业企业解决资金问题。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地方政府设立创业园区、孵化器等，为创业者提供低成本的办公场地和共享设施。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创业场地支持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地方政府出台人才引进政策，吸引优秀的人才来本地创业，提升创业企业的竞争力。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人才引进政策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地方政府通过打造区域品牌，提升本地创业企业的知名度和影响力。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区域品牌建设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行业协会为创业者提供行业信息、技术交流、市场拓展等支持，帮助创业者更好地了解市场和行业。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行业协会支持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高校为创业者提供技术转移、人才培养、创新创业教育等支持，促进创业企业与高校的合作与交流。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高校资源支持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208" r="14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社会资本通过风险投资、天使投资等方式为创业企业提供资金支持和管理经验，推动创业企业的发展壮大。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社会资源支持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创业机会识别与评估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确定调研目标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调研结果呈现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明确调研目的和问题，为后续的数据收集和分析提供指导。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通过问卷调查、访谈、观察等方法收集市场数据。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运用统计分析方法对收集到的数据进行处理和分析，提取有用信息。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将分析结果以图表、报告等形式呈现出来，为决策提供支持。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88" r="1998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55" r="1455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商业模式创新与选择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运用商业模式画布工具，对现有的商业模式进行分析和梳理。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运用设计思维、蓝海战略等创新思维方法，探索新的商业模式可能性。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基于市场前景、竞争态势、自身优势等因素，选择合适的商业模式。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制定详细的商业计划，包括市场分析、产品规划、营销策略等。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商业模式画布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创新思维方法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商业模式选择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应对策略制定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风险监控与调整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风险评估与应对策略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识别创业过程中可能遇到的各种风险，如市场风险、技术风险、资金风险等。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针对不同类型的风险，制定相应的应对策略和措施。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对识别出的风险进行评估，确定其发生的可能性和影响程度。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在创业过程中不断监控风险状况，根据实际情况调整应对策略。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创业团队建设与管理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https://d.book118.com/366140222055010044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2024-09-12T15:58:16.334</cp:lastPrinted>
  <dcterms:created xsi:type="dcterms:W3CDTF">2024-09-12T07:58:16Z</dcterms:created>
  <dcterms:modified xsi:type="dcterms:W3CDTF">2024-09-12T07:58:18Z</dcterms:modified>
</cp:coreProperties>
</file>