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08F8E-228F-4812-83E4-4E9C0B990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B02F8-DC26-4777-804A-07B1FBAC0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794F5-DB21-4221-8A45-320D69ECB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78B357-1689-4274-B060-A1DCE7799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DC97C0-57D1-4B5D-975B-5CB7A21DC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F64B92-C854-4DF2-B649-280A036FF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8A173F-7F72-43AC-B59F-143A6143B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618C76-A77A-4CF4-9C4E-038F2C39B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47FD31-C665-4408-BE82-B997CF9BD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FC751-7933-433D-84CC-D6C6A9E6A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3814C-DB23-4673-903F-1FBEA82D8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14024304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幼儿园防踩踏教育总结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防踩踏教育内容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教育方法和手段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提高幼儿对防踩踏的认识，培养安全意识，降低在幼儿园发生踩踏事故的风险。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近年来，多起幼儿园踩踏事故发生，引起了社会广泛关注，因此加强幼儿园防踩踏教育至关重要。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通过防踩踏教育，幼儿能够了解踩踏事故的危害，增强自我保护意识，从而降低事故发生的风险。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083" r="14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保障幼儿安全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防踩踏教育是培养幼儿安全意识的重要途径之一，通过教育，幼儿能够养成良好的安全习惯，受益终身。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培养安全意识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333" r="19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防踩踏教育需要家长的支持和配合，通过家园共育，共同提高幼儿的安全意识和自我保护能力。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促进家园共育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防踩踏教育的重要性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防踩踏教育内容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踩踏事件是指因过度拥挤、混乱或无序而发生的人群意外伤害事件。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踩踏事件的定义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踩踏事件的危害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踩踏事件的预防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踩踏事件可能导致严重的人身伤害甚至死亡，对家庭和社会造成巨大的心理和物质损失。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通过合理规划活动场地、加强现场管理、提高个人安全意识等措施，可以有效预防踩踏事件的发生。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基础知识教育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教育幼儿在遇到紧急情况时，应遵循老师的指挥，有序撤离现场，避免恐慌和混乱。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000" r="8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792" r="12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安全疏散规则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教育幼儿在日常生活中，要养成良好的秩序意识，避免在人群中拥挤和推搡，防止意外伤害。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避免拥挤和推搡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教育幼儿在参加各种活动时，要时刻关注自身安全，不随意离开集体，防止走失或遭遇其他危险。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注意个人安全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安全规则教育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424" b="54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自救互救教育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学习自救技能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教育幼儿在遇到危险时，要学会自我保护，如快速找到安全出口、躲避危险区域等。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学习互救方法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教育幼儿在遇到紧急情况时，要学会互救互助，如帮助同学快速撤离、报告老师或家长等。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提高应急反应能力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通过模拟演练和实战演练等方式，提高幼儿的应急反应能力，让他们在遇到紧急情况时能够迅速做出正确的应对措施。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教育方法和手段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通过课堂讲解，向幼儿传授防踩踏的基本知识和安全意识，让他们了解踩踏事件的严重性和后果。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利用图片和视频等多媒体手段，让幼儿直观地了解踩踏事件的过程和危害，加深他们的认识和理解。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课堂教育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图片和视频展示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理论讲解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模拟演练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在幼儿园内组织模拟演练，模拟踩踏事件发生时的场景，让幼儿亲身体验并学会应对方法。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安全疏散演习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定期进行安全疏散演习，让幼儿熟悉疏散路线和安全出口，提高他们在紧急情况下的逃生能力。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38" r="23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实地演练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https://d.book118.com/366140243045010103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2024-09-28T11:49:48.493</cp:lastPrinted>
  <dcterms:created xsi:type="dcterms:W3CDTF">2024-09-28T03:49:48Z</dcterms:created>
  <dcterms:modified xsi:type="dcterms:W3CDTF">2024-09-28T03:49:50Z</dcterms:modified>
</cp:coreProperties>
</file>