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CF1B87-D1DE-41FD-9968-DFAABF5B3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04875-7554-41B4-9159-0D90AAA0F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1E2EDC-053F-4B7A-ACAD-DF1970D04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52977D-D700-4059-9219-CE5F88BFA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FD78D5-42DF-4AF6-961B-7DDAF3DEA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BB483B-EA2C-40D3-A39E-7FE5844FB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0D661D-3670-48D5-B308-2B7E04E12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EE4649-B5F3-4331-850E-AF50FD77B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DEDEFD-9896-40AF-A618-11B43E7C5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EA671-9844-4280-9638-6905C1574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2AD3D-42AD-4BE2-A008-E1CD1B197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141040153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小学教师专业标准解读课件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小学教师专业标准概述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小学教师专业标准基本理念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小学教师专业标准主要内容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小学教师专业标准的实施建议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小学教师专业标准案例分析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小学教师专业标准概述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397" r="2739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为提高小学教师专业素养，教育部制定了小学教师专业标准，以指导教师教育改革和教师队伍建设。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小学教师专业标准是衡量教师专业素养的重要指标，有利于提高小学教育质量，促进小学生全面发展。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小学教师专业标准的背景和意义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专业理念与师德、专业知识、专业能力三个维度，强调教师要具备高尚的师德，掌握教育教学的基本知识和技能，能够有效地促进学生的学习和成长。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突出师德、强调能力、注重实践、强调合作、关注发展。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小学教师专业标准的内涵和特点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小学教师专业标准是教育部近年来制定的重要政策，经历了多个阶段，从提出设想到正式发布实施，不断进行修订和完善。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未来，随着教育改革和教师队伍建设的深入推进，小学教师专业标准将会不断完善和提升，以适应时代发展的需要。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小学教师专业标准的历史和发展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小学教师专业标准基本理念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小学教师应该了解学生的兴趣、需求和特点，根据学生的实际情况进行教学设计，以满足学生的全面学习和发展需求。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关注学生的兴趣和需求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小学教师应该注重学生的综合素质教育，包括知识、能力、品德、体育、艺术等方面，以培养学生的综合素质和适应未来社会的能力。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注重学生的综合素质教育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小学教师应该根据学生的特点和需求，采用多样化的教学方法和手段，如游戏化教学、合作学习、探究学习等，以激发学生的学习兴趣和主动性。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倡导多样化的教学方法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强调以学生为本，促进学生的全面发展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加强实践教学能力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小学教师应该具备一定的实践教学能力，能够根据学科特点和学校实际情况，开展有效的实践教学活动，以提高学生的实践能力和创新精神。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积极参与教师培训和学习活动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小学教师应该积极参与教师培训和学习活动，不断提高自己的专业素养和教育教学能力，以促进自身的专业化发展。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关注教育发展趋势和新技术应用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小学教师应该关注教育发展趋势和新技术应用，如人工智能、大数据等，以不断更新自己的教育观念和教学方法，适应未来教育的需要。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强调实践能力，注重教师的专业化发展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不断进行自我反思和总结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小学教师应该具备反思能力，不断对自己的教育教学实践进行反思和总结，找出优点和不足，以便更好地提高自己的教育教学水平。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3875" r="38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积极参与教学研究和改革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小学教师应该积极参与教学研究和改革，探索新的教育教学理论和教学方法，为推动小学教育的进步和发展做出贡献。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注重教师职业道德和职业素养的提升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小学教师应该注重自己的职业道德和职业素养的提升，以良好的师德形象和职业素养赢得社会的尊重和信任，为小学教育事业的发展做出贡献。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强调反思能力，促进教师的自我提升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https://d.book118.com/366141040153010031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2024-08-30T09:15:11.892</cp:lastPrinted>
  <dcterms:created xsi:type="dcterms:W3CDTF">2024-08-30T01:15:11Z</dcterms:created>
  <dcterms:modified xsi:type="dcterms:W3CDTF">2024-08-30T01:15:13Z</dcterms:modified>
</cp:coreProperties>
</file>