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E3307C-4FFB-4255-A6D0-0D09F3E65F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4187F7-81A9-405E-933B-65ACBFFD34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CBD5A3-3FB0-4B9E-8FE0-C16BD961AE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EA3B37-E07A-4370-9B94-207234CFC9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042384-0952-4BFA-8F41-7E6804CDA7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060744-5A8D-439B-8137-177EEC6EF9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7B071C-608F-4D61-864F-598FC27772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2E423D-360C-4580-A972-C6CFBCB86F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8D1684-825E-4BA1-AD82-836963DC7C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F502F1-AF58-4281-840A-0EC035BDB7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CB0F8A-84D8-4083-8BEE-B90C558DE8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143024003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《铸锭缺陷》PPT课件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铸锭缺陷概述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常见铸锭缺陷</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铸锭缺陷的检测与预防</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铸锭缺陷概述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铸锭缺陷是指在铸锭过程中，由于各种原因导致铸锭出现的不符合标准或设计要求的不连续、不规则的缺陷。</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根据缺陷的性质和形态，铸锭缺陷可以分为表面缺陷、内部缺陷和尺寸偏差等。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材料因素</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工艺因素</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环境因素</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原材料的化学成分、组织结构等不均匀，或者熔炼过程中产生的夹杂物等。</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铸造工艺参数不当、浇注系统设计不合理、冷却速度不均匀等。</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铸造过程中温度、湿度、气流等环境因素的变化，以及灰尘、杂质的干扰等。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形成原因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力学性能</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外观质量</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使用性能</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安全性能</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对铸件质量的影响</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铸锭缺陷会影响铸件的使用性能，如耐磨性、耐腐蚀性等。</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铸锭缺陷会导致铸件表面粗糙、有裂纹、气孔等问题，影响外观质量。</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铸锭缺陷的存在会降低铸件的力学性能，如强度、韧性等。</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对于某些关键部件，铸锭缺陷可能会对其安全性能产生严重影响，如发动机缸体、压力容器等。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常见铸锭缺陷</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总结词</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铸锭内部存在气体形成的孔洞</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气孔是铸锭中常见的缺陷之一，通常是由于熔炼过程中气体未能完全排除而残留在铸锭中形成的。气孔的大小、数量和分布取决于熔炼条件和工艺参数。</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气孔会导致铸锭的机械性能下降，特别是对于高强度和疲劳性能要求较高的铸件，气孔的存在会显著降低其使用寿命。</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优化熔炼工艺，控制炉料质量，减少气体来源；采用适当的熔炼速度和浇注温度，以利于气体的排除。</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详细描述</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气孔对铸锭质量的影响</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防止气孔产生的措施</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夹渣</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总结词</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铸锭中夹杂的固体颗粒或异物</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详细描述</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夹渣是由于熔炼过程中杂质未能完全去除而残留在铸锭中形成的。夹渣的来源可能包括炉料中的氧化物、锈迹或其他外来杂质。</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夹渣对铸锭质量的影响</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夹渣会降低铸锭的机械性能和耐腐蚀性能，同时也会影响铸锭的加工性能。</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防止夹渣产生的措施</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严格控制炉料质量，去除杂质和有害元素；采用适当的熔炼温度和时间，促进杂质的有效去除。</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防止缩孔产生的措施</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优化铸造工艺，控制浇注温度和速度，以利于金属液的补充；采用适当的冒口和补贴设计，增加金属液的补缩能力。</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总结词</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铸锭冷却过程中产生的收缩孔洞</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详细描述</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缩孔是由于铸锭在冷却过程中，由于体积收缩而未能得到足够的金属补充而形成的孔洞。缩孔通常出现在铸锭的中心或厚大部位。</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缩孔对铸锭质量的影响</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缩孔会降低铸锭的机械性能，特别是对于承受压力和冲击的铸件，缩孔的存在会显著降低其承载能力和使用寿命。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缩孔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详细描述</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裂纹对铸锭质量的影响</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防止裂纹产生的措施</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裂纹</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铸锭中出现的缝隙或裂纹</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裂纹是由于铸锭在冷却过程中受到应力作用或铸造工艺不当而产生的缝隙或裂纹。裂纹通常沿晶界发展，分为热裂和冷裂两种类型。</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裂纹会导致铸锭的机械性能严重下降，特别是对于高强度和疲劳性能要求较高的铸件，裂纹的存在会显著缩短其使用寿命。</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优化铸造工艺，控制冷却速度和均匀性，减少铸造应力的产生；采用适当的孕育剂和晶粒细化剂，改善铸锭的力学性能和抗裂纹能力。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铸锭中化学成分的不均匀分布</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偏析对铸锭质量的影响</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偏析会导致铸锭的机械性能、耐腐蚀性能和物理性能下降，同时也会影响铸锭的加工和使用性能。</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防止偏析产生的措施</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优化熔炼工艺，控制温度梯度和搅拌强度，促进金属液的均匀混合；采用适当的浇注温度和速度，减少结晶时间和结晶速率差。</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偏析是由于熔炼过程中金属元素的溶解、扩散和结晶行为不同而导致的化学成分在铸锭中不均匀分布的现象。偏析会导致铸锭的性能不均匀和局部性能下降。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偏析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铸锭缺陷的检测与预防</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检测方法</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通过目视、触摸或使用表面检测设备检查铸锭表面是否存在缺陷。</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采用无损检测技术，如超声波、X射线或CT扫描等，对铸锭内部进行检测。</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通过测试铸锭的硬度、拉伸强度等物理性能，间接判断是否存在缺陷。</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表面检测</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内部检测</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物理性能检测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控制原材料</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优化熔炼工艺</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设计合理的铸锭结构</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采用合适的熔炼温度、时间、搅拌等工艺参数，减少缺陷的产生。</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根据产品需求，设计合理的铸锭结构，避免因结构设计不合理导致的缺陷。</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确保原材料的质量和纯净度，减少杂质和有害元素的引入。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https://d.book118.com/366143024003010033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2024-09-01T09:59:54.177</cp:lastPrinted>
  <dcterms:created xsi:type="dcterms:W3CDTF">2024-09-01T01:59:54Z</dcterms:created>
  <dcterms:modified xsi:type="dcterms:W3CDTF">2024-09-01T01:59:56Z</dcterms:modified>
</cp:coreProperties>
</file>