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51F13D5-D270-43CC-86D0-2A4808BE61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A9E0F1-E37D-4D5A-B455-42BCC41F93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D2D993-C110-4B5A-BC7A-369875AA94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A11094-F367-445B-99C0-482E6632F0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0AE85D9-E02E-4B6B-95CF-3D16972F7D1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21559A-F1DF-4CDB-B77E-188CAB066E6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816FE3-59FA-4735-AF29-67AFB94F3F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D5EF49-1855-45B8-81AF-570E96E151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34D19E-3A02-4AEC-A5CB-E242D8951A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5CD868-F4B3-48BE-AA7C-3FE6B469B3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EF07BE-99CB-4E12-97A2-022136EFC7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6143030224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alpha val="100000"/>
                  </a:srgbClr>
                </a:solidFill>
                <a:latin typeface="Microsoft Yahei"/>
                <a:ea typeface="Microsoft Yahei"/>
                <a:cs typeface="Microsoft Yahei"/>
              </a:rPr>
              <a:t>传统制造业2024年生产规模预测</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900086" y="5113460"/>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2023-12-30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传统制造业现状分析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影响生产规模的关键因素分析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2024年生产规模预测方法及模型构建</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2024年传统制造业生产规模预测结果</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预测结果分析与讨论</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292" r="18292"/>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随着全球经济的逐渐复苏，传统制造业作为经济增长的重要动力，其生产规模预测对于政策制定和企业决策具有重要意义。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全球经济复苏</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近年来，技术创新对传统制造业产生了深远影响，通过引入先进技术和管理模式，传统制造业有望实现更高效、更智能的生产。</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技术创新推动</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消费者需求和市场趋势的不断变化要求传统制造业灵活调整生产策略，预测未来市场需求对于制定生产计划至关重要。</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市场需求变化</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预测背景和意义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16" b="1651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通过对传统制造业2024年生产规模的预测，为政府、企业和投资者提供决策依据，推动传统制造业的可持续发展。</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本次预测将涵盖传统制造业的各个领域，包括机械制造、纺织制造、化工制造等，同时考虑国内外市场环境、政策因素和技术创新等因素的影响。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预测目的和范围</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预测范围</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预测目的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传统制造业现状分析</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行业概述</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行业定义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传统制造业是指依靠物理变化或化学变化处理物质，以制造产品的行业，包括机械、电子、化工、纺织、轻工等领域。</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发展历程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传统制造业经历了手工制造、机械化、电气化、自动化等发展阶段，目前正向数字化、智能化方向转型。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市场规模</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传统制造业市场规模庞大，涉及多个领域和细分行业，是全球经济发展的重要支柱。</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增长趋势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随着全球经济的复苏和技术的不断进步，传统制造业市场规模将持续增长，但增长速度将逐渐放缓。</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市场规模及增长趋势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625" r="14625"/>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传统制造业竞争格局激烈，企业间竞争激烈，市场份额分散。同时，新兴技术的不断涌现也给行业带来了更多的变革和机遇。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竞争格局</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传统制造业的主要参与者包括大型跨国企业、国有企业、民营企业等。其中，具有技术优势和品牌优势的企业更具市场竞争力。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主要参与者</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竞争格局与主要参与者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影响生产规模的关键因素分析</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消费者需求变化</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随着消费者偏好的改变，对制造业产品的需求也会发生变化。例如，对环保、节能产品的需求增加将推动制造业向绿色、低碳方向发展。</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行业竞争态势</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制造业内部的竞争将影响生产规模。若行业内竞争激烈，企业可能通过扩大生产规模来降低成本、提高市场份额。</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国际市场需求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随着全球化程度的加深，国际市场需求对传统制造业的影响越来越大。国际市场的变化将直接影响企业的出口规模和整体生产规模。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市场需求变化</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新产品开发与升级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企业通过不断开发新产品或升级现有产品，以满足市场需求，进而扩大生产规模。</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生产工艺改进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生产工艺的改进可以提高产品质量和生产效率，降低生产成本，有助于企业扩大生产规模。</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先进制造技术的应用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智能制造、工业互联网等先进制造技术的应用将提高生产效率、降低成本，从而有助于扩大生产规模。</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技术创新与应用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政府对制造业的产业政策调整将直接影响企业生产规模。例如，政府对某一行业的扶持政策将有利于该行业扩大生产规模。</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产业政策调整</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随着环保意识的提高，政府对制造业的环保要求也越来越高。严格的环保政策将促使企业采取更环保的生产方式，可能影响生产规模。</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环保政策实施</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国际贸易政策的变化将影响企业的出口规模和整体生产规模。例如，关税壁垒的降低将有助于企业扩大出口，进而扩大生产规模。</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贸易政策变化</a:t>
            </a:r>
          </a:p>
        </p:txBody>
      </p:sp>
      <p:pic>
        <p:nvPicPr>
          <p:cNvPr id="9" name="Picture 9"/>
          <p:cNvPicPr>
            <a:picLocks noChangeAspect="1"/>
          </p:cNvPicPr>
          <p:nvPr/>
        </p:nvPicPr>
        <p:blipFill>
          <a:blip r:embed="rId2"/>
          <a:srcRect l="12500" r="125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政策法规调整</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594" r="1859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原材料价格变化</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原材料价格的波动将直接影响制造业的成本。若原材料价格上涨，企业将面临成本压力，可能缩小生产规模；若原材料价格下跌，企业成本降低，有利于扩大生产规模。</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供应链稳定性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原材料供应链的稳定性对企业生产规模也有重要影响。若供应链出现中断或不稳定，将导致企业无法正常生产，进而影响生产规模。</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库存管理策略</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企业的库存管理策略将影响对原材料价格的应对能力。合理的库存管理可以降低原材料价格波动对企业生产的影响，保持生产规模的稳定。</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原材料价格波动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2024年生产规模预测方法及模型构建</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https://d.book118.com/366143030224010034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2024-09-04T09:19:15.087</cp:lastPrinted>
  <dcterms:created xsi:type="dcterms:W3CDTF">2024-09-04T01:19:15Z</dcterms:created>
  <dcterms:modified xsi:type="dcterms:W3CDTF">2024-09-04T01:19:17Z</dcterms:modified>
</cp:coreProperties>
</file>