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AB3D7-F467-4D1E-9319-E700B9CFF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CA371-7ACD-49A0-A941-F9D1DED5F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8328F-A975-482C-AA80-90FDCBE0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8FA85-63AB-4FAE-8A09-6A4A4FF9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7DCC9-62EB-4C84-BA47-7EC8D458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8038E-126C-4EFC-B874-B5BDE90AE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64B08-92C3-44F9-A03C-8ED1C3014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AAFE3-DE09-439E-AB02-0C3EBCFA6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0721D-5D4E-4135-9D4B-9D4F05FA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40DE2-2D70-4ACB-98C2-D6A89E32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E489A-FC9E-49AD-A443-07C62D4A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43033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脑梗死静脉溶栓的未来展望与研究方向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脑梗死静脉溶栓是指通过静脉注射溶栓药物，使血栓溶解，恢复脑血流灌注，挽救缺血半暗带，缩小脑梗死面积，降低致残率和致死率的治疗方法。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脑梗死静脉溶栓具有操作简便、起效迅速、疗效显著等优点，是急性脑梗死最有效的治疗方法之一。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脑梗死静脉溶栓能够迅速恢复脑血流灌注，缩小脑梗死面积，降低致残率，提高患者的生活质量。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降低致残率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改善预后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脑梗死静脉溶栓能够挽救缺血半暗带，减轻脑水肿，降低颅内压，从而降低患者的死亡率。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脑梗死静脉溶栓能够改善患者的预后，提高患者的认知功能和情感状态，促进患者康复。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脑梗死静脉溶栓的重要性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脑梗死静脉溶栓的发展经历了从动物实验到临床实践的过程，从最初的链激酶到现在的重组组织型纤溶酶原激活剂（rt-PA），溶栓药物不断改进和完善。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随着医学科技的进步和研究的深入，脑梗死静脉溶栓的药物、技术和方案将不断优化和改进，未来将会有更加安全、有效、便捷的溶栓药物和技术出现。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脑梗死静脉溶栓的历史与发展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921" r="69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溶栓前的护理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对患者的病情状况、自身认知情况进行了解和评估。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安抚患者及家属的情绪，解释溶栓的必要性及注意事项。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确保药物的有效性，核对药物的剂量和使用方法。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为快速给药预留合适的静脉通道。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准备溶栓药物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建立静脉通道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调整给药速度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溶栓中的护理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持续监测患者的生命体征，观察病情变化。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注意观察患者是否出现出血、过敏等不良反应。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根据患者的反应调整药物的滴注速度。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详细记录护理过程中的观察和操作。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评估患者的恢复情况，记录相关指标。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观察病情恢复情况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预防和处理可能出现的并发症，如再灌注损伤、出血等。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对患者及家属进行相关健康教育，提高自我防护意识。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定期进行随访，了解患者的康复情况，提供必要的指导。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脑梗死静脉溶栓的并发症及处理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https://d.book118.com/366143033200010031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2024-08-30T10:41:56.909</cp:lastPrinted>
  <dcterms:created xsi:type="dcterms:W3CDTF">2024-08-30T02:41:56Z</dcterms:created>
  <dcterms:modified xsi:type="dcterms:W3CDTF">2024-08-30T02:41:58Z</dcterms:modified>
</cp:coreProperties>
</file>