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7C2EFC-BADE-4393-AC06-68DF75D46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D0FC8-0A35-4CA9-A571-86F34EC5F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C97868-23BB-4D1E-A916-F974D0BB00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842F73-A057-4D66-A80D-93D859FA5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AA324A-BF9B-4444-95B4-25D0BFB75D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353A65-C023-4581-93F0-CD864CC3D8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3A6219-CD87-448A-BF21-09B2EF3846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738FB7-9129-4644-B83B-729027C36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2B9B19-CBF4-47C6-93F7-47DBA780A0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258AA8-EFF6-48C2-84D7-17B4D4B45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ED7C0-29F6-43A9-8547-565352BE6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4313403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金融衍生工具课件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金融衍生工具概述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金融衍生工具的交易机制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金融衍生工具的风险管理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金融衍生工具的应用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金融衍生工具的监管与法规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金融衍生工具的发展趋势与展望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金融衍生工具概述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金融衍生工具是一种价值随特定标的物变动而变动的金融合约，具有杠杆性、高风险性和复杂性等特点。</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金融衍生工具通常以某种标的物为基础，如股票、债券、商品或汇率等，其价值随标的物的变动而变动。由于其杠杆效应，投资者只需支付一定比例的保证金或期权费，即可获得赚取或赚取收益的机会。然而，金融衍生工具也具有高风险性，因为其价值受到多种因素的影响，如市场波动、利率变动等。此外，金融衍生工具的交易通常需要复杂的数学模型和计算机技术进行定价和风险管理。</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金融衍生工具可以分为远期合约、期货合约、期权合约和互换合约等类型。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远期合约是双方约定在未来某一时间以特定价格买卖某种标的物的协议。期货合约是在交易所交易的标准化的远期合约。期权合约是赋予持有者在未来某一时间以特定价格购买或出售标的物的权利的合约。互换合约是双方约定在不同时期交换现金流的合约，通常用于利率和货币风险管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金融衍生工具的种类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金融衍生工具市场经历了快速的发展和变革，目前已经成为全球金融市场的重要组成部分。</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自20世纪80年代以来，金融衍生工具市场经历了爆炸性的增长，这主要是由于全球化和金融自由化的推动。随着技术的发展和监管的放松，金融衍生工具的品种和交易量不断增加，市场参与者也日益多样化。然而，随着市场的不断扩大和复杂化，风险也不断累积。近年来，一些重大的金融衍生工具交易亏损和违约事件引发了市场对金融衍生工具风险的关注和反思。因此，加强金融衍生工具的监管和风险管理成为当前市场发展的重要课题。</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金融衍生工具市场的发展与现状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金融衍生工具的交易机制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419" r="274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在交易所进行的标准化金融衍生品交易，交易双方通过公开竞价或电子交易系统达成价格。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场内交易</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买卖双方直接协商并达成协议，没有固定的交易场所和交易时间，通常是根据双方的需求和条件进行个性化交易。</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场外交易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场内交易与场外交易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48" r="294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99" r="302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做市商制度</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做市商制度有助于提高市场的透明度和流动性，降低交易成本，增强市场的稳定性和连续性。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做市商负责为金融衍生品提供流动性，通过不断报价或回应报价来维护市场的买卖平衡。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268" b="926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保证金制度</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保证金是确保交易履行的资金保障，通常由交易所或清算所规定。</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保证金制度有助于控制市场风险，防止违约事件的发生，保障交易的公平性和安全性。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结算制度是金融衍生品交易的重要环节，涉及交易双方的权益确认和资金清算。</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结算制度通常由清算所或第三方机构负责，确保交易的公平、准确和及时完成。</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结算制度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金融衍生工具的风险管理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628" b="1962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873" b="1887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市场风险是指因市场价格变动（例如利率、汇率、股票价格等）而导致的金融衍生工具价值变动所带来的风险。</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对市场风险的识别、评估和控制是金融衍生工具风险管理中的重要环节。</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常见的市场风险管理方法包括分散投资、套期保值、风险限额管理等。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常见的信用风险管理方法包括对交易对手进行信用评估、设置信用额度、进行抵押或担保等。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信用风险是指因交易对手违约而导致的金融衍生工具价值变动所带来的风险。</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信用风险的识别、评估和控制是金融衍生工具风险管理中的重要环节。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流动性风险是指因市场缺乏足够的流动性而导致的金融衍生工具价值变动所带来的风险。</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对流动性风险的识别、评估和控制是金融衍生工具风险管理中的重要环节。</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常见的流动性风险管理方法包括提前平仓、分散投资、保持足够的现金或高流动性的资产等。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流动性风险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https://d.book118.com/366143134034010035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2024-09-04T21:22:26.443</cp:lastPrinted>
  <dcterms:created xsi:type="dcterms:W3CDTF">2024-09-04T13:22:26Z</dcterms:created>
  <dcterms:modified xsi:type="dcterms:W3CDTF">2024-09-04T13:22:28Z</dcterms:modified>
</cp:coreProperties>
</file>