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C1FEF-2531-456E-A551-D932D7464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220DF-A01B-4EE8-9619-5A52DDBD4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7497E-7FC3-4DB7-96FF-429248246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B8D5D-7EED-429E-80DA-3A9A8148C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8D2447-34EC-4D9D-9475-20515BC66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93DA2F-A360-42A8-9252-F648020B3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2BAA25-D699-43A8-8A99-080E26479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35B2F-2930-48E7-A8C3-904998B6B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835E8-2D18-48FF-9DDA-EDA9E587B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941A6-FD81-4031-88B2-C8BD41D14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13EDD-BD80-4FEE-A02E-684BDD4D1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4411111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皮肤药液外渗的护理\n## 1.皮肤药液外渗的基本概念与原因\n### 1.1皮肤药液外渗的定义与分类\n### 1.2皮肤药液外渗的原因及风险因素\n### 1.3皮肤药液外渗对患者的危害\n## 2.皮肤药液外渗的预防措施\n### 2.1提高护理人员对皮肤药液外渗的认识\n### 2.2合理选择静脉输液工具与穿刺技术\n### 2.3加强患者教育与管理\n## 3.皮肤药液外渗的观察与评估\n### 3.1观察皮肤药液外渗的早期症状\n### 3.2评估皮肤药液外渗的严重程度\n### 3.3监测患者的生命体征与心理状况\n## 4.皮肤药液外渗的处理方法与技巧\n### 4.1皮肤药液外渗的紧急处理措施\n### 4.2皮肤药液外渗的局部护理方法\n### 4.3皮肤药液外渗的疼痛管理技巧\n## 5.皮肤药液外渗的护理案例分析\n### 5.1不同类型皮肤药液外渗的案例分析\n### 5.2皮肤药液外渗处理过程中的护理干预\n### 5.3皮肤药液外渗预防与处理的护理成果展示\n## 6.皮肤药液外渗的护理研究进展与展望\n### 6.1国内外皮肤药液外渗护理研究现状\n### 6.2皮肤药液外渗护理研究的发展趋势\n### 6.3皮肤药液外渗护理未来的挑战与机遇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皮肤药液外渗的护理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皮肤药液外渗的基本概念与原因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皮肤药液外渗的定义与分类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皮肤药液外渗的定义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药物通过皮肤穿刺部位渗入周围组织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药物外渗可导致局部组织炎症、坏死等并发症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皮肤药液外渗的分类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非腐蚀性药物外渗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腐蚀性药物外渗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肿瘤化疗药物外渗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皮肤药液外渗的原因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静脉穿刺技术不熟练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静脉血管条件差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药物浓度过高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输液速度过快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患者不合作或自行拔除针头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皮肤药液外渗的风险因素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患者年龄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药物种类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输液时间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皮肤药液外渗的原因及风险因素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对局部组织的危害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组织坏死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瘢痕形成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对全身的影响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延长治疗时间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增加医疗费用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皮肤药液外渗对患者的危害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皮肤药液外渗的预防措施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提高护理人员对皮肤药液外渗的认识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加强护理人员培训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提高皮肤药液外渗的认识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掌握皮肤药液外渗的预防措施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掌握皮肤药液外渗的处理方法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定期进行护理案例分析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分析皮肤药液外渗的原因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学习皮肤药液外渗的处理经验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提高护理人员的警惕性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合理选择静脉输液工具与穿刺技术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选择合适的静脉输液工具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根据患者年龄、病情、药物种类等因素选择合适的静脉输液工具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优先选择中心静脉输液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避免使用静脉留置针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掌握正确的穿刺技术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严格遵循无菌技术操作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选择合适的穿刺部位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避免反复穿刺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加强患者健康教育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向患者讲解皮肤药液外渗的危害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教会患者如何观察皮肤药液外渗的症状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教会患者如何配合护理人员预防皮肤药液外渗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加强患者管理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及时发现患者的不适症状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及时发现并处理皮肤药液外渗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密切观察患者的生命体征和心理状况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加强患者教育与管理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皮肤药液外渗的观察与评估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观察皮肤药液外渗的早期症状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观察穿刺部位周围皮肤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皮肤红肿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皮肤温度升高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观察患者主诉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患者主诉疼痛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患者主诉不适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患者主诉穿刺部位异常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根据外渗部位和范围进行评估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局部红肿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局部皮肤温度升高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根据药物种类和浓度进行评估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非腐蚀性药物外渗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腐蚀性药物外渗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肿瘤化疗药物外渗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评估皮肤药液外渗的严重程度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监测患者的生命体征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监测患者的心率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监测患者的呼吸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关注患者的心理状况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减轻患者的焦虑和恐惧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监测患者的生命体征与心理状况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https://d.book118.com/366144111111010052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皮肤药液外渗的护理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2024-09-18T19:58:35.834</cp:lastPrinted>
  <dcterms:created xsi:type="dcterms:W3CDTF">2024-09-18T11:58:35Z</dcterms:created>
  <dcterms:modified xsi:type="dcterms:W3CDTF">2024-09-18T11:58:37Z</dcterms:modified>
</cp:coreProperties>
</file>