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customXml/item1.xml" ContentType="application/xml"/>
  <Override PartName="/customXml/item10.xml" ContentType="application/xml"/>
  <Override PartName="/customXml/item11.xml" ContentType="application/xml"/>
  <Override PartName="/customXml/item12.xml" ContentType="application/xml"/>
  <Override PartName="/customXml/item13.xml" ContentType="application/xml"/>
  <Override PartName="/customXml/item14.xml" ContentType="application/xml"/>
  <Override PartName="/customXml/item15.xml" ContentType="application/xml"/>
  <Override PartName="/customXml/item16.xml" ContentType="application/xml"/>
  <Override PartName="/customXml/item17.xml" ContentType="application/xml"/>
  <Override PartName="/customXml/item18.xml" ContentType="application/xml"/>
  <Override PartName="/customXml/item19.xml" ContentType="application/xml"/>
  <Override PartName="/customXml/item2.xml" ContentType="application/xml"/>
  <Override PartName="/customXml/item20.xml" ContentType="application/xml"/>
  <Override PartName="/customXml/item21.xml" ContentType="application/xml"/>
  <Override PartName="/customXml/item22.xml" ContentType="application/xml"/>
  <Override PartName="/customXml/item23.xml" ContentType="application/xml"/>
  <Override PartName="/customXml/item24.xml" ContentType="application/xml"/>
  <Override PartName="/customXml/item25.xml" ContentType="application/xml"/>
  <Override PartName="/customXml/item26.xml" ContentType="application/xml"/>
  <Override PartName="/customXml/item27.xml" ContentType="application/xml"/>
  <Override PartName="/customXml/item28.xml" ContentType="application/xml"/>
  <Override PartName="/customXml/item29.xml" ContentType="application/xml"/>
  <Override PartName="/customXml/item3.xml" ContentType="application/xml"/>
  <Override PartName="/customXml/item30.xml" ContentType="application/xml"/>
  <Override PartName="/customXml/item31.xml" ContentType="application/xml"/>
  <Override PartName="/customXml/item32.xml" ContentType="application/xml"/>
  <Override PartName="/customXml/item33.xml" ContentType="application/xml"/>
  <Override PartName="/customXml/item34.xml" ContentType="application/xml"/>
  <Override PartName="/customXml/item35.xml" ContentType="application/xml"/>
  <Override PartName="/customXml/item36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23.xml" ContentType="application/vnd.openxmlformats-officedocument.customXmlProperties+xml"/>
  <Override PartName="/customXml/itemProps24.xml" ContentType="application/vnd.openxmlformats-officedocument.customXmlProperties+xml"/>
  <Override PartName="/customXml/itemProps25.xml" ContentType="application/vnd.openxmlformats-officedocument.customXmlProperties+xml"/>
  <Override PartName="/customXml/itemProps26.xml" ContentType="application/vnd.openxmlformats-officedocument.customXmlProperties+xml"/>
  <Override PartName="/customXml/itemProps27.xml" ContentType="application/vnd.openxmlformats-officedocument.customXmlProperties+xml"/>
  <Override PartName="/customXml/itemProps28.xml" ContentType="application/vnd.openxmlformats-officedocument.customXmlProperties+xml"/>
  <Override PartName="/customXml/itemProps29.xml" ContentType="application/vnd.openxmlformats-officedocument.customXmlProperties+xml"/>
  <Override PartName="/customXml/itemProps3.xml" ContentType="application/vnd.openxmlformats-officedocument.customXmlProperties+xml"/>
  <Override PartName="/customXml/itemProps30.xml" ContentType="application/vnd.openxmlformats-officedocument.customXmlProperties+xml"/>
  <Override PartName="/customXml/itemProps31.xml" ContentType="application/vnd.openxmlformats-officedocument.customXmlProperties+xml"/>
  <Override PartName="/customXml/itemProps32.xml" ContentType="application/vnd.openxmlformats-officedocument.customXmlProperties+xml"/>
  <Override PartName="/customXml/itemProps33.xml" ContentType="application/vnd.openxmlformats-officedocument.customXmlProperties+xml"/>
  <Override PartName="/customXml/itemProps34.xml" ContentType="application/vnd.openxmlformats-officedocument.customXmlProperties+xml"/>
  <Override PartName="/customXml/itemProps35.xml" ContentType="application/vnd.openxmlformats-officedocument.customXmlProperties+xml"/>
  <Override PartName="/customXml/itemProps36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37"/>
    <p:sldMasterId id="2147483678" r:id="rId38"/>
  </p:sldMasterIdLst>
  <p:notesMasterIdLst>
    <p:notesMasterId r:id="rId39"/>
  </p:notesMasterIdLst>
  <p:sldIdLst>
    <p:sldId id="259" r:id="rId40"/>
    <p:sldId id="262" r:id="rId41"/>
    <p:sldId id="265" r:id="rId42"/>
    <p:sldId id="268" r:id="rId43"/>
    <p:sldId id="271" r:id="rId44"/>
    <p:sldId id="274" r:id="rId45"/>
    <p:sldId id="277" r:id="rId46"/>
    <p:sldId id="280" r:id="rId47"/>
    <p:sldId id="283" r:id="rId48"/>
    <p:sldId id="286" r:id="rId49"/>
    <p:sldId id="289" r:id="rId50"/>
    <p:sldId id="292" r:id="rId51"/>
    <p:sldId id="295" r:id="rId52"/>
    <p:sldId id="298" r:id="rId53"/>
    <p:sldId id="301" r:id="rId54"/>
    <p:sldId id="304" r:id="rId55"/>
    <p:sldId id="307" r:id="rId56"/>
    <p:sldId id="310" r:id="rId57"/>
    <p:sldId id="313" r:id="rId58"/>
    <p:sldId id="316" r:id="rId59"/>
    <p:sldId id="319" r:id="rId60"/>
    <p:sldId id="322" r:id="rId61"/>
    <p:sldId id="325" r:id="rId62"/>
    <p:sldId id="328" r:id="rId63"/>
    <p:sldId id="331" r:id="rId64"/>
    <p:sldId id="334" r:id="rId65"/>
    <p:sldId id="337" r:id="rId66"/>
    <p:sldId id="340" r:id="rId67"/>
    <p:sldId id="343" r:id="rId68"/>
    <p:sldId id="346" r:id="rId69"/>
    <p:sldId id="349" r:id="rId70"/>
    <p:sldId id="352" r:id="rId71"/>
    <p:sldId id="355" r:id="rId72"/>
    <p:sldId id="358" r:id="rId73"/>
    <p:sldId id="361" r:id="rId74"/>
    <p:sldId id="364" r:id="rId75"/>
    <p:sldId id="366" r:id="rId76"/>
  </p:sldIdLst>
  <p:sldSz cx="9144000" cy="6840538"/>
  <p:notesSz cx="6858000" cy="9144000"/>
  <p:custDataLst>
    <p:tags r:id="rId7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customXml" Target="../customXml/item12.xml" /><Relationship Id="rId13" Type="http://schemas.openxmlformats.org/officeDocument/2006/relationships/customXml" Target="../customXml/item13.xml" /><Relationship Id="rId14" Type="http://schemas.openxmlformats.org/officeDocument/2006/relationships/customXml" Target="../customXml/item14.xml" /><Relationship Id="rId15" Type="http://schemas.openxmlformats.org/officeDocument/2006/relationships/customXml" Target="../customXml/item15.xml" /><Relationship Id="rId16" Type="http://schemas.openxmlformats.org/officeDocument/2006/relationships/customXml" Target="../customXml/item16.xml" /><Relationship Id="rId17" Type="http://schemas.openxmlformats.org/officeDocument/2006/relationships/customXml" Target="../customXml/item17.xml" /><Relationship Id="rId18" Type="http://schemas.openxmlformats.org/officeDocument/2006/relationships/customXml" Target="../customXml/item18.xml" /><Relationship Id="rId19" Type="http://schemas.openxmlformats.org/officeDocument/2006/relationships/customXml" Target="../customXml/item19.xml" /><Relationship Id="rId2" Type="http://schemas.openxmlformats.org/officeDocument/2006/relationships/customXml" Target="../customXml/item2.xml" /><Relationship Id="rId20" Type="http://schemas.openxmlformats.org/officeDocument/2006/relationships/customXml" Target="../customXml/item20.xml" /><Relationship Id="rId21" Type="http://schemas.openxmlformats.org/officeDocument/2006/relationships/customXml" Target="../customXml/item21.xml" /><Relationship Id="rId22" Type="http://schemas.openxmlformats.org/officeDocument/2006/relationships/customXml" Target="../customXml/item22.xml" /><Relationship Id="rId23" Type="http://schemas.openxmlformats.org/officeDocument/2006/relationships/customXml" Target="../customXml/item23.xml" /><Relationship Id="rId24" Type="http://schemas.openxmlformats.org/officeDocument/2006/relationships/customXml" Target="../customXml/item24.xml" /><Relationship Id="rId25" Type="http://schemas.openxmlformats.org/officeDocument/2006/relationships/customXml" Target="../customXml/item25.xml" /><Relationship Id="rId26" Type="http://schemas.openxmlformats.org/officeDocument/2006/relationships/customXml" Target="../customXml/item26.xml" /><Relationship Id="rId27" Type="http://schemas.openxmlformats.org/officeDocument/2006/relationships/customXml" Target="../customXml/item27.xml" /><Relationship Id="rId28" Type="http://schemas.openxmlformats.org/officeDocument/2006/relationships/customXml" Target="../customXml/item28.xml" /><Relationship Id="rId29" Type="http://schemas.openxmlformats.org/officeDocument/2006/relationships/customXml" Target="../customXml/item29.xml" /><Relationship Id="rId3" Type="http://schemas.openxmlformats.org/officeDocument/2006/relationships/customXml" Target="../customXml/item3.xml" /><Relationship Id="rId30" Type="http://schemas.openxmlformats.org/officeDocument/2006/relationships/customXml" Target="../customXml/item30.xml" /><Relationship Id="rId31" Type="http://schemas.openxmlformats.org/officeDocument/2006/relationships/customXml" Target="../customXml/item31.xml" /><Relationship Id="rId32" Type="http://schemas.openxmlformats.org/officeDocument/2006/relationships/customXml" Target="../customXml/item32.xml" /><Relationship Id="rId33" Type="http://schemas.openxmlformats.org/officeDocument/2006/relationships/customXml" Target="../customXml/item33.xml" /><Relationship Id="rId34" Type="http://schemas.openxmlformats.org/officeDocument/2006/relationships/customXml" Target="../customXml/item34.xml" /><Relationship Id="rId35" Type="http://schemas.openxmlformats.org/officeDocument/2006/relationships/customXml" Target="../customXml/item35.xml" /><Relationship Id="rId36" Type="http://schemas.openxmlformats.org/officeDocument/2006/relationships/customXml" Target="../customXml/item36.xml" /><Relationship Id="rId37" Type="http://schemas.openxmlformats.org/officeDocument/2006/relationships/slideMaster" Target="slideMasters/slideMaster1.xml" /><Relationship Id="rId38" Type="http://schemas.openxmlformats.org/officeDocument/2006/relationships/slideMaster" Target="slideMasters/slideMaster2.xml" /><Relationship Id="rId39" Type="http://schemas.openxmlformats.org/officeDocument/2006/relationships/notesMaster" Target="notesMasters/notesMaster1.xml" /><Relationship Id="rId4" Type="http://schemas.openxmlformats.org/officeDocument/2006/relationships/customXml" Target="../customXml/item4.xml" /><Relationship Id="rId40" Type="http://schemas.openxmlformats.org/officeDocument/2006/relationships/slide" Target="slides/slide1.xml" /><Relationship Id="rId41" Type="http://schemas.openxmlformats.org/officeDocument/2006/relationships/slide" Target="slides/slide2.xml" /><Relationship Id="rId42" Type="http://schemas.openxmlformats.org/officeDocument/2006/relationships/slide" Target="slides/slide3.xml" /><Relationship Id="rId43" Type="http://schemas.openxmlformats.org/officeDocument/2006/relationships/slide" Target="slides/slide4.xml" /><Relationship Id="rId44" Type="http://schemas.openxmlformats.org/officeDocument/2006/relationships/slide" Target="slides/slide5.xml" /><Relationship Id="rId45" Type="http://schemas.openxmlformats.org/officeDocument/2006/relationships/slide" Target="slides/slide6.xml" /><Relationship Id="rId46" Type="http://schemas.openxmlformats.org/officeDocument/2006/relationships/slide" Target="slides/slide7.xml" /><Relationship Id="rId47" Type="http://schemas.openxmlformats.org/officeDocument/2006/relationships/slide" Target="slides/slide8.xml" /><Relationship Id="rId48" Type="http://schemas.openxmlformats.org/officeDocument/2006/relationships/slide" Target="slides/slide9.xml" /><Relationship Id="rId49" Type="http://schemas.openxmlformats.org/officeDocument/2006/relationships/slide" Target="slides/slide10.xml" /><Relationship Id="rId5" Type="http://schemas.openxmlformats.org/officeDocument/2006/relationships/customXml" Target="../customXml/item5.xml" /><Relationship Id="rId50" Type="http://schemas.openxmlformats.org/officeDocument/2006/relationships/slide" Target="slides/slide11.xml" /><Relationship Id="rId51" Type="http://schemas.openxmlformats.org/officeDocument/2006/relationships/slide" Target="slides/slide12.xml" /><Relationship Id="rId52" Type="http://schemas.openxmlformats.org/officeDocument/2006/relationships/slide" Target="slides/slide13.xml" /><Relationship Id="rId53" Type="http://schemas.openxmlformats.org/officeDocument/2006/relationships/slide" Target="slides/slide14.xml" /><Relationship Id="rId54" Type="http://schemas.openxmlformats.org/officeDocument/2006/relationships/slide" Target="slides/slide15.xml" /><Relationship Id="rId55" Type="http://schemas.openxmlformats.org/officeDocument/2006/relationships/slide" Target="slides/slide16.xml" /><Relationship Id="rId56" Type="http://schemas.openxmlformats.org/officeDocument/2006/relationships/slide" Target="slides/slide17.xml" /><Relationship Id="rId57" Type="http://schemas.openxmlformats.org/officeDocument/2006/relationships/slide" Target="slides/slide18.xml" /><Relationship Id="rId58" Type="http://schemas.openxmlformats.org/officeDocument/2006/relationships/slide" Target="slides/slide19.xml" /><Relationship Id="rId59" Type="http://schemas.openxmlformats.org/officeDocument/2006/relationships/slide" Target="slides/slide20.xml" /><Relationship Id="rId6" Type="http://schemas.openxmlformats.org/officeDocument/2006/relationships/customXml" Target="../customXml/item6.xml" /><Relationship Id="rId60" Type="http://schemas.openxmlformats.org/officeDocument/2006/relationships/slide" Target="slides/slide21.xml" /><Relationship Id="rId61" Type="http://schemas.openxmlformats.org/officeDocument/2006/relationships/slide" Target="slides/slide22.xml" /><Relationship Id="rId62" Type="http://schemas.openxmlformats.org/officeDocument/2006/relationships/slide" Target="slides/slide23.xml" /><Relationship Id="rId63" Type="http://schemas.openxmlformats.org/officeDocument/2006/relationships/slide" Target="slides/slide24.xml" /><Relationship Id="rId64" Type="http://schemas.openxmlformats.org/officeDocument/2006/relationships/slide" Target="slides/slide25.xml" /><Relationship Id="rId65" Type="http://schemas.openxmlformats.org/officeDocument/2006/relationships/slide" Target="slides/slide26.xml" /><Relationship Id="rId66" Type="http://schemas.openxmlformats.org/officeDocument/2006/relationships/slide" Target="slides/slide27.xml" /><Relationship Id="rId67" Type="http://schemas.openxmlformats.org/officeDocument/2006/relationships/slide" Target="slides/slide28.xml" /><Relationship Id="rId68" Type="http://schemas.openxmlformats.org/officeDocument/2006/relationships/slide" Target="slides/slide29.xml" /><Relationship Id="rId69" Type="http://schemas.openxmlformats.org/officeDocument/2006/relationships/slide" Target="slides/slide30.xml" /><Relationship Id="rId7" Type="http://schemas.openxmlformats.org/officeDocument/2006/relationships/customXml" Target="../customXml/item7.xml" /><Relationship Id="rId70" Type="http://schemas.openxmlformats.org/officeDocument/2006/relationships/slide" Target="slides/slide31.xml" /><Relationship Id="rId71" Type="http://schemas.openxmlformats.org/officeDocument/2006/relationships/slide" Target="slides/slide32.xml" /><Relationship Id="rId72" Type="http://schemas.openxmlformats.org/officeDocument/2006/relationships/slide" Target="slides/slide33.xml" /><Relationship Id="rId73" Type="http://schemas.openxmlformats.org/officeDocument/2006/relationships/slide" Target="slides/slide34.xml" /><Relationship Id="rId74" Type="http://schemas.openxmlformats.org/officeDocument/2006/relationships/slide" Target="slides/slide35.xml" /><Relationship Id="rId75" Type="http://schemas.openxmlformats.org/officeDocument/2006/relationships/slide" Target="slides/slide36.xml" /><Relationship Id="rId76" Type="http://schemas.openxmlformats.org/officeDocument/2006/relationships/slide" Target="slides/slide37.xml" /><Relationship Id="rId77" Type="http://schemas.openxmlformats.org/officeDocument/2006/relationships/tags" Target="tags/tag1.xml" /><Relationship Id="rId78" Type="http://schemas.openxmlformats.org/officeDocument/2006/relationships/presProps" Target="presProps.xml" /><Relationship Id="rId79" Type="http://schemas.openxmlformats.org/officeDocument/2006/relationships/viewProps" Target="viewProps.xml" /><Relationship Id="rId8" Type="http://schemas.openxmlformats.org/officeDocument/2006/relationships/customXml" Target="../customXml/item8.xml" /><Relationship Id="rId80" Type="http://schemas.openxmlformats.org/officeDocument/2006/relationships/theme" Target="theme/theme1.xml" /><Relationship Id="rId81" Type="http://schemas.openxmlformats.org/officeDocument/2006/relationships/tableStyles" Target="tableStyles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3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15D9B-4758-40AE-B5ED-FE534D47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907B-7105-474A-ADE8-EB0B2B40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C3E4D-43DD-434C-BC45-5B05FBCCA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86830-F940-4E9C-AE2F-A1FE38C46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8E2DE-D094-4B76-848D-2871838E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A0733-6088-4C16-8027-3D79C8906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80003-5D9E-445C-AA27-A4D931A6A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DF7EB-F12D-4FEB-BA7B-E66E2833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AAA5D-B2EC-4BA2-93DB-D49AC4E56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A2B83-C023-4FA4-957B-A6930DC6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98AE3-0912-43E1-981B-F6E291BC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customXml" Target="../../customXml/item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customXml" Target="../../customXml/item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customXml" Target="../../customXml/item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Relationship Id="rId4" Type="http://schemas.openxmlformats.org/officeDocument/2006/relationships/customXml" Target="../../customXml/item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customXml" Target="../../customXml/item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Relationship Id="rId4" Type="http://schemas.openxmlformats.org/officeDocument/2006/relationships/customXml" Target="../../customXml/item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customXml" Target="../../customXml/item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customXml" Target="../../customXml/item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customXml" Target="../../customXml/item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customXml" Target="../../customXml/item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customXml" Target="../../customXml/item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customXml" Target="../../customXml/item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customXml" Target="../../customXml/item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customXml" Target="../../customXml/item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customXml" Target="../../customXml/item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customXml" Target="../../customXml/item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customXml" Target="../../customXml/item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6.jpeg" /><Relationship Id="rId4" Type="http://schemas.openxmlformats.org/officeDocument/2006/relationships/customXml" Target="../../customXml/item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7.jpeg" /><Relationship Id="rId4" Type="http://schemas.openxmlformats.org/officeDocument/2006/relationships/customXml" Target="../../customXml/item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0.xml" /><Relationship Id="rId3" Type="http://schemas.openxmlformats.org/officeDocument/2006/relationships/customXml" Target="../../customXml/item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1.xml" /><Relationship Id="rId3" Type="http://schemas.openxmlformats.org/officeDocument/2006/relationships/customXml" Target="../../customXml/item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8.jpeg" /><Relationship Id="rId4" Type="http://schemas.openxmlformats.org/officeDocument/2006/relationships/customXml" Target="../../customXml/item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3.xml" /><Relationship Id="rId3" Type="http://schemas.openxmlformats.org/officeDocument/2006/relationships/customXml" Target="../../customXml/item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4.xml" /><Relationship Id="rId3" Type="http://schemas.openxmlformats.org/officeDocument/2006/relationships/customXml" Target="../../customXml/item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9.jpeg" /><Relationship Id="rId4" Type="http://schemas.openxmlformats.org/officeDocument/2006/relationships/customXml" Target="../../customXml/item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6.xml" /><Relationship Id="rId3" Type="http://schemas.openxmlformats.org/officeDocument/2006/relationships/customXml" Target="../../customXml/item2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7.xml" /><Relationship Id="rId3" Type="http://schemas.openxmlformats.org/officeDocument/2006/relationships/customXml" Target="../../customXml/item2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8.xml" /><Relationship Id="rId3" Type="http://schemas.openxmlformats.org/officeDocument/2006/relationships/customXml" Target="../../customXml/item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9.xml" /><Relationship Id="rId3" Type="http://schemas.openxmlformats.org/officeDocument/2006/relationships/customXml" Target="../../customXml/item2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0.xml" /><Relationship Id="rId3" Type="http://schemas.openxmlformats.org/officeDocument/2006/relationships/customXml" Target="../../customXml/item30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1.xml" /><Relationship Id="rId3" Type="http://schemas.openxmlformats.org/officeDocument/2006/relationships/customXml" Target="../../customXml/item3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2.xml" /><Relationship Id="rId3" Type="http://schemas.openxmlformats.org/officeDocument/2006/relationships/customXml" Target="../../customXml/item3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3.xml" /><Relationship Id="rId3" Type="http://schemas.openxmlformats.org/officeDocument/2006/relationships/customXml" Target="../../customXml/item3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4.xml" /><Relationship Id="rId3" Type="http://schemas.openxmlformats.org/officeDocument/2006/relationships/customXml" Target="../../customXml/item3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5.xml" /><Relationship Id="rId3" Type="http://schemas.openxmlformats.org/officeDocument/2006/relationships/customXml" Target="../../customXml/item3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6.xml" /><Relationship Id="rId3" Type="http://schemas.openxmlformats.org/officeDocument/2006/relationships/customXml" Target="../../customXml/item36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0235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历史</a:t>
            </a:r>
          </a:p>
        </p:txBody>
      </p:sp>
      <p:cxnSp>
        <p:nvCxnSpPr>
          <p:cNvPr id="3" name="直线连接符 2"/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" name="Rectangle 2"/>
          <p:cNvSpPr txBox="1"/>
          <p:nvPr/>
        </p:nvSpPr>
        <p:spPr>
          <a:xfrm>
            <a:off x="7358082" y="3610156"/>
            <a:ext cx="1299433" cy="3153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1400" b="0" kern="0">
                <a:solidFill>
                  <a:srgbClr val="FFFF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新高考版专用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-6985" y="4661596"/>
            <a:ext cx="8626174" cy="168763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endParaRPr lang="en-US" altLang="zh-CN" sz="2600" kern="0">
              <a:solidFill>
                <a:schemeClr val="bg1"/>
              </a:solidFill>
              <a:latin typeface="方正兰亭黑4_GBK" panose="02000000000000000000" pitchFamily="2" charset="-122"/>
              <a:ea typeface="方正兰亭黑4_GBK" panose="02000000000000000000" pitchFamily="2" charset="-122"/>
              <a:cs typeface="+mj-cs"/>
            </a:endParaRPr>
          </a:p>
          <a:p>
            <a:pPr algn="r">
              <a:lnSpc>
                <a:spcPts val="4000"/>
              </a:lnSpc>
              <a:defRPr/>
            </a:pPr>
            <a:r>
              <a:rPr lang="zh-CN" altLang="en-US" sz="2600" kern="0">
                <a:solidFill>
                  <a:schemeClr val="bg1"/>
                </a:solidFill>
                <a:latin typeface="方正兰亭黑4_GBK" panose="02000000000000000000" pitchFamily="2" charset="-122"/>
                <a:ea typeface="方正兰亭黑4_GBK" panose="02000000000000000000" pitchFamily="2" charset="-122"/>
                <a:cs typeface="+mj-cs"/>
              </a:rPr>
              <a:t>第十一单元　两次世界大战、十月革命与国际秩序的演变</a:t>
            </a:r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2023版53APPT插图-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5695"/>
            <a:ext cx="9124950" cy="524510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720000" y="1669899"/>
            <a:ext cx="7923966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考点一　第一次世界大战与战后国际秩序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5" name="TextBox 2"/>
          <p:cNvSpPr txBox="1"/>
          <p:nvPr/>
        </p:nvSpPr>
        <p:spPr>
          <a:xfrm>
            <a:off x="720000" y="2306549"/>
            <a:ext cx="8316000" cy="327705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1.(2022浙江6月选考,21,2分)19世纪末20世纪初,国际关系波谲云诡。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“1898年以后迅速增长的德国海军计划,几年间就成为英国关切的根源。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英国人逐渐而谨慎地摆脱了他们过去外交上的孤立地位。1902年,他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们跟日本结成军事同盟以反对其共同的敌人俄国。</a:t>
            </a: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(1904年)英法两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国政府一致同意忘却</a:t>
            </a: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所积累的旧怨。</a:t>
            </a: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由于对德国的企图越发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感到捉摸不透,英国人也同样有接受调解的愿望。1907年,英俄两国从过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去的对手变成了盟友。”该材料反映出英国的外交取向是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</p:spTree>
    <p:custDataLst>
      <p:custData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A.“结伴不结盟”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B.“集体安全”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C.“欧洲是欧洲人的欧洲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D.“没有永恒的朋友,只有永恒的利益”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76027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2.(2021浙江6月选考,22,2分)右图所示为英国人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阿瑟·摩尔兰德所绘漫画《最糟糕的就在我们身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后》,反映的是1918年8月协约国与同盟国之间的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一次会战。结合所学,分析此时战争形势,正确的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A.坦克决定了战争胜负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B.德军“速战速决”战略破产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C.东线战事胶着,转入持久阵地战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D.协约国在西线大规模反攻,战线已推进到马恩河一线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3837982" y="3046996"/>
            <a:ext cx="7092000" cy="83433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00000"/>
              </a:lnSpc>
              <a:spcBef>
                <a:spcPts val="154"/>
              </a:spcBef>
              <a:buNone/>
            </a:pPr>
            <a:r>
              <a:rPr lang="zh-CN" altLang="en-US" sz="1587" kern="0">
                <a:solidFill>
                  <a:srgbClr val="000000"/>
                </a:solidFill>
                <a:latin typeface="Times New Roman" pitchFamily="65" charset="-122"/>
                <a:ea typeface="黑体" pitchFamily="65" charset="-122"/>
              </a:rPr>
              <a:t>(注:败退的德军</a:t>
            </a:r>
            <a:endParaRPr lang="zh-CN" altLang="en-US"/>
          </a:p>
          <a:p>
            <a:pPr marL="0" indent="0" algn="ctr" eaLnBrk="0" latinLnBrk="1" hangingPunct="0">
              <a:lnSpc>
                <a:spcPct val="100000"/>
              </a:lnSpc>
              <a:spcBef>
                <a:spcPts val="154"/>
              </a:spcBef>
              <a:buNone/>
            </a:pPr>
            <a:r>
              <a:rPr lang="zh-CN" altLang="en-US" sz="1587" kern="0">
                <a:solidFill>
                  <a:srgbClr val="000000"/>
                </a:solidFill>
                <a:latin typeface="Times New Roman" pitchFamily="65" charset="-122"/>
                <a:ea typeface="黑体" pitchFamily="65" charset="-122"/>
              </a:rPr>
              <a:t>士兵与追击</a:t>
            </a:r>
            <a:endParaRPr lang="zh-CN" altLang="en-US"/>
          </a:p>
          <a:p>
            <a:pPr marL="0" indent="0" algn="ctr" eaLnBrk="0" latinLnBrk="1" hangingPunct="0">
              <a:lnSpc>
                <a:spcPct val="100000"/>
              </a:lnSpc>
              <a:spcBef>
                <a:spcPts val="154"/>
              </a:spcBef>
              <a:buNone/>
            </a:pPr>
            <a:r>
              <a:rPr lang="zh-CN" altLang="en-US" sz="1587" kern="0">
                <a:solidFill>
                  <a:srgbClr val="000000"/>
                </a:solidFill>
                <a:latin typeface="Times New Roman" pitchFamily="65" charset="-122"/>
                <a:ea typeface="黑体" pitchFamily="65" charset="-122"/>
              </a:rPr>
              <a:t>中的坦克)</a:t>
            </a:r>
            <a:endParaRPr lang="zh-CN" altLang="en-US"/>
          </a:p>
        </p:txBody>
      </p:sp>
      <p:pic>
        <p:nvPicPr>
          <p:cNvPr id="4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2974" y="1491443"/>
            <a:ext cx="2286016" cy="1466962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3.(2019上海,11,2分)下表所列是哪一战争统计数据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1914688"/>
          <a:ext cx="7740000" cy="2077085"/>
        </p:xfrm>
        <a:graphic>
          <a:graphicData uri="http://schemas.openxmlformats.org/drawingml/2006/table">
            <a:tbl>
              <a:tblPr/>
              <a:tblGrid>
                <a:gridCol w="387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国家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死亡人数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德国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2 037 000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法国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1 398 000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奥匈帝国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1 100 000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英国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921 000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Box 2"/>
          <p:cNvSpPr txBox="1"/>
          <p:nvPr/>
        </p:nvSpPr>
        <p:spPr>
          <a:xfrm>
            <a:off x="714348" y="4134649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A.拿破仑战争　　B.普法战争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C.第一次世界大战　　D.第二次世界大战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4.(2021辽宁适应性测试,3)右图为1919年的一幅漫画《超重》,画中美国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总统威尔逊将写有“国际联盟”字样的橄榄枝交给一只和平鸽。作者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意在(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A.彰显国联在处理国际争端中的作用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B.质疑国联维护战后世界和平的能力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C.颂扬战后兴起的全球反战与和平思潮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D.揭露美国试图通过国联称霸世界的野心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</a:t>
            </a:r>
            <a:endParaRPr lang="zh-CN" altLang="en-US"/>
          </a:p>
        </p:txBody>
      </p:sp>
      <p:pic>
        <p:nvPicPr>
          <p:cNvPr id="3" name="图片 2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2348699"/>
            <a:ext cx="2008464" cy="2517459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5.(2017天津文综,7,4分)“12月18日,天津商会等团体召开市民大会</a:t>
            </a: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到会者十万余人。社会人士李实忱宣布了与日交涉原则:反对会外交涉;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取消二十一条;山东权利无条件收回;满蒙领土完全。经全场同意后,致电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张仲述,请其在美仍‘督促专使提鲁案于太会讨论’。津埠民众运动达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到高潮。”上述史实发生于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A.五四运动期间　   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B.巴黎和会期间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C.华盛顿会议期间　   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D.开罗会议期间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6.(2020山东,12,3分)第一次世界大战后,“现代欧洲联合思想之父”库登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霍夫—卡莱基倡导建立“欧洲合众国”并发起了“泛欧运动”,在欧洲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引起了强烈回响。这是因为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A.战争削弱了欧洲的国际地位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B.凡尔赛体系缓和了欧洲各国矛盾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C.美国联邦制为欧洲提供了借鉴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D.国际联盟奠定了欧洲合作的基础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778109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考点二　十月革命的胜利与苏联的社会主义实践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0000" y="180648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1.(2022全国乙,35,4分)1917年3月中旬,加米涅夫和斯大林连续发表文章,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主张只要临时政府不直接危及群众利益,就应给予支持;要求放弃无条件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反对战争的立场,改行对临时政府施加压力以迫其开始和谈的策略。这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个主张得到了党内大多数人的支持。这表明当时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A.临时政府反对继续进行帝国主义战争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B.沙皇残余势力仍对革命存在严重威胁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C.布尔什维克党对革命形势认识尚不明晰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D.国际局势不利于俄国革命持续深入发展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2.(2017江苏单科,17,3分)1917年,列宁在《四月提纲》中指出:“俄国当前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形势的特点是从革命的第一阶段向革命的第二阶段过渡。”7月,他又在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《国家与革命》中阐明,资产阶级国家由无产阶级国家代替,不能通过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“自行消亡”来实现。以上论断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A.明确指出武装起义条件已经成熟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B.凝聚布尔什维克全党的政治智慧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C.逐步明确俄国革命的任务和方式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D.说明仍存在和平取得政权的可能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3.(2019海南单科,18,2分)从俄国沙皇政权被推翻到彼得格勒武装起义取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得胜利,经过了8个月时间。在此期间,苏维埃几经变动最终成为新型的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国家政权机关,完成这一转变的决定因素是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A.布尔什维克党政治影响力不断增强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B.工人武装控制了全国各大中心城市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C.广大农民迫切希望重新分配土地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D.前线士兵支持退出帝国主义大战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4.(2018海南单科,20,2分)在俄国十月革命期间,布尔什维克党最初主张废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除地主土地所有制、一切土地国有化,后随着形势的发展,又调整为全部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土地归国家所有并交给农民使用。这一调整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A.促成了苏维埃的成立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B.争取了农民对革命的支持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C.推动了民主革命的深入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D.瓦解了临时政府的阶级基础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5.(2017海南单科,18,2分)俄国苏维埃政权建立后至1940年间,一段时间内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经济进入停滞状态,工业和生活用品的生产极度萎缩,可耕地面积缩减,粮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食不断减产,牲畜大幅度减少。这一时期是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A.二月革命时期　　B.国内战争时期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C.农业集体化时期　　D.德军入侵时期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6.(2022湖南,14,3分)有学者就“战时共产主义”政策指出,布尔什维克党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当时是把国内战争的需要和坚决消除私人所有制、实现社会主义制度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和直接向共产主义过渡联系在一起的。这一观点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A.认为布尔什维克党当时的做法并不符合实际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B.否认“战时共产主义”政策是战时应急措施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C.不利于客观认识“新经济政策”推行的历史背景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D.有助于解释战争结束后继续执行这种政策的原因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7923966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考点三　亚非拉民族民主运动的高涨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0000" y="180648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1.(2021天津等级考模拟,21)在亚洲民族解放运动史上,甘地创立了一条反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抗殖民统治的独特道路。下列项中,有关印度第一次非暴力不合作运动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的说法正确的是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A.甘地以国大党主席的身份领导运动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B.起因于殖民当局颁布了食盐专营法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C.印度人民的民族意识得到空前高涨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D.运动中甘地没有谴责人民使用暴力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2.(2022山东滨州二模,14)下列选项中,史实与结论相符的是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1976102"/>
          <a:ext cx="7740000" cy="3372993"/>
        </p:xfrm>
        <a:graphic>
          <a:graphicData uri="http://schemas.openxmlformats.org/drawingml/2006/table">
            <a:tbl>
              <a:tblPr/>
              <a:tblGrid>
                <a:gridCol w="8516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862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021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选项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史实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结论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A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1922年,埃及宣布为独立的君主立宪国家,次年颁布宪法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实现了国家独立,收回了国家主权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B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1926—1927年,印尼掀起了反对荷兰殖民统治的民族解放运动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世界殖民体系开始崩溃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C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1934年,卡德纳斯就任墨西哥总统,着手进行土地改革和国有化改革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墨西哥建立了社会主义制度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D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1920—1942年,印度发起三次大规模的非暴力不合作运动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走上了具有自身特色的民族民主解放之路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extBox 2"/>
          <p:cNvSpPr txBox="1"/>
          <p:nvPr/>
        </p:nvSpPr>
        <p:spPr>
          <a:xfrm>
            <a:off x="720000" y="5527551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7852528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考点四　第二次世界大战与战后国际秩序的形成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0000" y="184863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1.(2021全国甲,35,4分)1930—1931年,纽约市儿童餐厅提供的廉价午餐数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量猛增,曾在1917—1918年因战争而畅销的香烟产量再次剧增,许多穿着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整洁西装的商贩在街头兜售苹果,也成为城市一景。这反映出,当时美国</a:t>
            </a:r>
            <a:br>
              <a:rPr/>
            </a:b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A.经济危机持续加深　B.社会矛盾趋于缓和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C.新政取得良好成效　D.福利制度已经确立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919939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2.(2021广东,14,3分)下图漫画可用来说明当时美国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0918" kern="0" spc="9256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3380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A.货币贬值已缓解了经济危机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B.经济模式改弦易辙势在必行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C.社会保障制度已经建立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D.国家干预政策初见成效</a:t>
            </a:r>
            <a:endParaRPr lang="zh-CN" altLang="en-US"/>
          </a:p>
        </p:txBody>
      </p:sp>
      <p:pic>
        <p:nvPicPr>
          <p:cNvPr id="3" name="图片 3" descr="textimage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1562881"/>
            <a:ext cx="2283990" cy="2657580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720000" y="6206351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</a:t>
            </a:r>
            <a:endParaRPr lang="zh-CN" altLang="en-US"/>
          </a:p>
        </p:txBody>
      </p: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3.(2020山东,14,3分)英国学者彼得·哈格特为阐明引发国家间冲突的各类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地理因素编绘了一张假想国地图。下图所示为其中的四类因素。1938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年,法西斯德国制造了苏台德问题,进而占领了苏台德地区。这一事件的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起因可以归类于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3204" kern="0" spc="32695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</p:txBody>
      </p:sp>
      <p:pic>
        <p:nvPicPr>
          <p:cNvPr id="3" name="图片 3" descr="text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1670" y="3134517"/>
            <a:ext cx="5218562" cy="3265865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4278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A.①　B.②　C.③　D.④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4.(2019浙江4月选考,22,2分)张伯伦相信,通过一场重要的外交活动,他为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他的国家已经赢得了一个重大胜利。刚下飞机,这位喜形于色的首相面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对着昂扬的人群宣称:“我相信,我们的时代得救了!”但丘吉尔对此予以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激烈批评,并称这是“一个全面且彻底的失败”。张伯伦的这场外交活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动是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A.凡尔赛会议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B.慕尼黑会议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C.英法苏缔结同盟条约的谈判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D.缔结《非战公约》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B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3070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5.(2021湖北,14,3分)下图为二战期间五国军火生产情况,其中的变化反映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出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A.美国军事优势逐步确立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B.反法西斯同盟最终建立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C.冷战对峙态势初步形成</a:t>
            </a:r>
            <a:endParaRPr lang="en-US" altLang="zh-CN" sz="20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D.多极化世界格局已出现</a:t>
            </a:r>
            <a:endParaRPr lang="zh-CN" altLang="en-US" sz="20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 sz="2000"/>
          </a:p>
        </p:txBody>
      </p:sp>
      <p:pic>
        <p:nvPicPr>
          <p:cNvPr id="3" name="图片 3" descr="text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0753" y="1991509"/>
            <a:ext cx="4528899" cy="2500330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6.(2023届福建泉州检测,15)1942年1月,美国、英国、苏联和中国等26个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国家签署《联合国家宣言》,强调“深信完全战胜它们的敌国对于保卫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生命、自由、独立和宗教自由,并对于保全其本国和其他各国的人权和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正义非常重要”。这表明《联合国家宣言》具有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A.包容性、正义性　   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B.权威性、宗教性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C.普世性、政治性　   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D.民族性、时代性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7.(2022浙江6月选考,23,2分)“抗日何所恃?忠贞与汗血。”1943年是世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界反法西斯战争发生根本转折的一年,中美英三国举行会议发表宣言: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“三国之宗旨在剥夺日本自1914年第一次世界大战开始以后在太平洋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所夺得的或占领的一切岛屿”,日本所窃取的中国领土,例如东北地区、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台湾及其附属岛屿、澎湖列岛等,归还中国。该次会议召开地点所处地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区是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A.西亚　　B.东欧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C.北非　　D.东亚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208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8.(2021福建,15,3分)下图为1949年2月美国报纸上刊登的一幅漫画,日本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被描绘成“还没有能力独立行走”的发条玩具男孩形象。该漫画反映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了当时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A.日本成为美国争霸的工具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B.日美两国关系趋于正常化</a:t>
            </a:r>
            <a:endParaRPr lang="en-US" altLang="zh-CN" sz="2000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C.美国社会对日本人的嘲讽</a:t>
            </a:r>
            <a:endParaRPr lang="zh-CN" altLang="en-US" sz="20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D.美国对日本的扶植和控制</a:t>
            </a:r>
            <a:endParaRPr lang="zh-CN" altLang="en-US" sz="20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D</a:t>
            </a:r>
            <a:endParaRPr lang="zh-CN" altLang="en-US" sz="20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zh-CN" altLang="en-US"/>
          </a:p>
        </p:txBody>
      </p:sp>
      <p:pic>
        <p:nvPicPr>
          <p:cNvPr id="3" name="图片 3" descr="textimage5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10" y="2348699"/>
            <a:ext cx="4082729" cy="2738725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9.(2023届湖北“宜荆荆恩”9月考试,14)有专家认为国际社会的发展是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一个“从武力到外交、从外交到法律”的过程。可以印证这一观点的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A.英国建立起“日不落帝国”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B.威尔逊提出“十四点原则”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C.世界大战后国际体系建立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D.中美发布了三个联合公报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22">
            <a:extLst>
              <a:ext uri="{FF2B5EF4-FFF2-40B4-BE49-F238E27FC236}">
                <a16:creationId xmlns:a16="http://schemas.microsoft.com/office/drawing/2014/main" id="{EF31B907-E939-F547-041E-635162B33C1C}"/>
              </a:ext>
            </a:extLst>
          </p:cNvPr>
          <p:cNvGrpSpPr/>
          <p:nvPr/>
        </p:nvGrpSpPr>
        <p:grpSpPr>
          <a:xfrm>
            <a:off x="0" y="1250779"/>
            <a:ext cx="9144000" cy="383540"/>
            <a:chOff x="0" y="2124075"/>
            <a:chExt cx="9144000" cy="383540"/>
          </a:xfrm>
        </p:grpSpPr>
        <p:cxnSp>
          <p:nvCxnSpPr>
            <p:cNvPr id="5" name="直接连接符 4"/>
            <p:cNvCxnSpPr/>
            <p:nvPr/>
          </p:nvCxnSpPr>
          <p:spPr>
            <a:xfrm flipV="1">
              <a:off x="0" y="2308543"/>
              <a:ext cx="9144000" cy="14605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6" name="六边形 5"/>
            <p:cNvSpPr/>
            <p:nvPr/>
          </p:nvSpPr>
          <p:spPr>
            <a:xfrm>
              <a:off x="3818255" y="2124075"/>
              <a:ext cx="1431290" cy="359410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文本框 10"/>
            <p:cNvSpPr txBox="1"/>
            <p:nvPr/>
          </p:nvSpPr>
          <p:spPr>
            <a:xfrm>
              <a:off x="3820795" y="2124075"/>
              <a:ext cx="1454785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综合集训</a:t>
              </a:r>
            </a:p>
          </p:txBody>
        </p:sp>
      </p:grpSp>
      <p:sp>
        <p:nvSpPr>
          <p:cNvPr id="8" name="TextBox 2"/>
          <p:cNvSpPr txBox="1"/>
          <p:nvPr/>
        </p:nvSpPr>
        <p:spPr>
          <a:xfrm>
            <a:off x="720000" y="1812775"/>
            <a:ext cx="74239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知能一　凡尔赛—华盛顿体系与雅尔塔体系的异同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9" name="TextBox 2"/>
          <p:cNvSpPr txBox="1"/>
          <p:nvPr/>
        </p:nvSpPr>
        <p:spPr>
          <a:xfrm>
            <a:off x="500034" y="2306549"/>
            <a:ext cx="8535966" cy="424449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(2022辽宁考前冲刺,13)一战后,战胜国缔结了一系列国际条约,建立了帝国主义的国际新秩序——凡尔赛—华盛顿体系。《凡尔赛条约》规定重新划定德国疆界,限制德国军备,德国的全部海外殖民地被瓜分。虽然华盛顿会议的规定限制了美英等国的海军军备,但日本仍保留诸多特权。材料反映出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A.强权政治为新的国际冲突埋下了祸根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B.一战极大削弱了殖民主义力量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C.新秩序的建立保证了国际环境的和平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D.以欧洲为中心的格局发生改变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2.(2022辽宁辽南协作校三模,15)《二十世纪以来的战争和平与世界发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展》载,雅尔塔体系包括:欧洲雅尔塔体系,即通过分区占领德国等协定,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划分美英和苏联在欧洲的势力范围;东亚雅尔塔体系,主要是通过朝鲜三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八线等安排实现的;“中间地带”雅尔塔体系,即将除英、法、荷在远东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的殖民地外,其他地区的殖民地转交给联合国托管。这体现出雅尔塔体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系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A.大国强权政治色彩　B.顺应多极化的趋势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C.承认民族解放运动　D.倡导和平民主原则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7923966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知能二　苏联社会主义探索的实践与经验</a:t>
            </a:r>
            <a:endParaRPr lang="zh-CN" altLang="en-US" b="1">
              <a:latin typeface="方正兰亭刊黑_GBK" panose="02000000000000000000" pitchFamily="2" charset="-122"/>
              <a:ea typeface="方正兰亭刊黑_GBK" panose="02000000000000000000" pitchFamily="2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20000" y="180648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1.(2019天津文综,8,4分)1918年初,德军逼近彼得格勒。苏俄被迫接受德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国提出的割地赔款条件,签订“布列斯特和约”,退出大战,赢得了巩固苏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维埃政权的时间。有历史学家借“布列斯特和约”的寓意,把新经济政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策称为“农民的布列斯特”。这说明苏维埃政权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A.已把农民视为当前最危险的敌人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B.确定武装对抗是处理内政的方针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C.通过妥协让步维护革命根本利益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D.开辟了苏联社会主义建设新道路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2.(2022广东,15,3分)列宁曾指出:“只要我们还生活在一个小农国家里,资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本主义在俄国就有比共产主义更牢固的经济基础。</a:t>
            </a:r>
            <a:r>
              <a:rPr lang="zh-CN" altLang="en-US" sz="2012" kern="0">
                <a:solidFill>
                  <a:srgbClr val="000000"/>
                </a:solidFill>
                <a:latin typeface="黑体" pitchFamily="65" charset="-122"/>
                <a:ea typeface="宋体" pitchFamily="65" charset="-122"/>
              </a:rPr>
              <a:t>……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我们还没有挖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掉资本主义的老根,还没有铲除国内敌人的基础。”“挖掉资本主义的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老根”的办法有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A.通过工业化以改变阶级结构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B.发展军事工业提升国防实力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C.实行家庭经营促进农业发展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D.恢复市场作用增强经济活力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3.(2020海南,16,2分)1920年,莫斯科最大的集市被取缔,随后全国各地的集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市买卖都被查禁。供应城市的粮食约有一半是由“背口袋的人”从农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村背进城里的,“背口袋的人”成了当时最受欢迎的人。产生这一现象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的原因是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A.战时共产主义政策的实行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B.新经济政策的出台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C.农业集体化运动全面推行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D.斯大林模式的确立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A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4.(2021全国甲,34,4分)苏俄国内战争时期,在察里津和卡卢加一带,当地苏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维埃政权没有禁止粮食的自由贸易,而是向贩粮者征税,用于支援战争和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救济饥民。这一史实可用来说明,当时苏俄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A.粮食短缺问题得到解决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B.自由贸易成为经济活动常态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C.战时经济措施存在弊端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D.粮食税已经代替余粮收集制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5.(2020江苏单科,19,3分)1921—1922年苏俄农民要上缴的实物税有18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种。1921年苏俄约有79个省级行政单位,完税后能实现自由交换和买卖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粮食、饲料的省份,约占总数的一半多,而能够自由交换和买卖马铃薯、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干草的省份各只有16个。这反映出,新经济政策实施初期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A.余粮收集效果良好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B.数省保持经济独立地位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C.农民税收负担较重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D.农民无权支配税后粮食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6.(2022浙江6月选考,22,2分)建立社会主义与建设社会主义是一个全新的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课题。列宁晚年对社会主义建设道路进行了深入思考与探索。在他看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来,面对历史遗留下来的问题,“如果不把俄国移到另一种比先前更高的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技术基础上,就根本谈不上恢复国民经济和共产主义。共产主义就是苏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维埃政权加全国电气化,因为不实行电气化,要振兴工业是不可能的”。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据此分析,列宁关注的重心在于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A.“布尔什维克速度”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B.推行“新经济体制”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C.现代化大生产的发展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D.扭转“重工业过重、轻工业过轻”的局面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7.(2020山东,13,3分)下表为1928年和1932年苏联在农业春播中使用不同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播种方式的情况。这反映出苏联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2401543"/>
          <a:ext cx="7740000" cy="1661668"/>
        </p:xfrm>
        <a:graphic>
          <a:graphicData uri="http://schemas.openxmlformats.org/drawingml/2006/table">
            <a:tbl>
              <a:tblPr/>
              <a:tblGrid>
                <a:gridCol w="193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35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3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 row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时间</a:t>
                      </a:r>
                    </a:p>
                  </a:txBody>
                  <a:tcPr marL="45720" marR="45720"/>
                </a:tc>
                <a:tc gridSpan="3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方式</a:t>
                      </a:r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手播(%)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马拉播种机(%)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拖拉机牵引播种机(%)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1928年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74.4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25.4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0.2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1932年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51.7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28.3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20.0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Box 2"/>
          <p:cNvSpPr txBox="1"/>
          <p:nvPr/>
        </p:nvSpPr>
        <p:spPr>
          <a:xfrm>
            <a:off x="720000" y="4134649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A.新经济政策对农业影响有限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B.工农业比例严重失调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C.农业集体化基础相对薄弱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D.工业化发展阻力较大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8.(2022辽宁大连联合模拟,13)有学者指出,苏联存在的70多年里,一共有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过两种基本模式,一种是军事共产主义模式,它被列宁否定,但斯大林延续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了这一模式;另一种是列宁的新经济政策模式,但它被斯大林所推翻。苏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联的社会主义探索与建设模式的变化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A.纠正了社会主义实践中的偏差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B.适应了生产力发展的实际水平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C.反映了计划和市场地位的不同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D.违背了马克思主义的正确方向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    C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https://d.book118.com/366150235243010103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_rels/item1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2.xml" /></Relationships>
</file>

<file path=customXml/_rels/item1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3.xml" /></Relationships>
</file>

<file path=customXml/_rels/item1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4.xml" /></Relationships>
</file>

<file path=customXml/_rels/item1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5.xml" /></Relationships>
</file>

<file path=customXml/_rels/item1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6.xml" /></Relationships>
</file>

<file path=customXml/_rels/item1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7.xml" /></Relationships>
</file>

<file path=customXml/_rels/item1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8.xml" /></Relationships>
</file>

<file path=customXml/_rels/item1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9.xml" /></Relationships>
</file>

<file path=customXml/_rels/item2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0.xml" /></Relationships>
</file>

<file path=customXml/_rels/item2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1.xml" /></Relationships>
</file>

<file path=customXml/_rels/item2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2.xml" /></Relationships>
</file>

<file path=customXml/_rels/item2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3.xml" /></Relationships>
</file>

<file path=customXml/_rels/item2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4.xml" /></Relationships>
</file>

<file path=customXml/_rels/item2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5.xml" /></Relationships>
</file>

<file path=customXml/_rels/item2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6.xml" /></Relationships>
</file>

<file path=customXml/_rels/item2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7.xml" /></Relationships>
</file>

<file path=customXml/_rels/item2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8.xml" /></Relationships>
</file>

<file path=customXml/_rels/item2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9.xml" /></Relationships>
</file>

<file path=customXml/_rels/item3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0.xml" /></Relationships>
</file>

<file path=customXml/_rels/item3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1.xml" /></Relationships>
</file>

<file path=customXml/_rels/item3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2.xml" /></Relationships>
</file>

<file path=customXml/_rels/item3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3.xml" /></Relationships>
</file>

<file path=customXml/_rels/item3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4.xml" /></Relationships>
</file>

<file path=customXml/_rels/item3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5.xml" /></Relationships>
</file>

<file path=customXml/_rels/item3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6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D30F6ADA-3F59-4299-9EEE-C3BE158FFF0B}">
  <ds:schemaRefs/>
</ds:datastoreItem>
</file>

<file path=customXml/itemProps2.xml><?xml version="1.0" encoding="utf-8"?>
<ds:datastoreItem xmlns:ds="http://schemas.openxmlformats.org/officeDocument/2006/customXml" ds:itemID="{E90F49FF-570F-4DE1-911F-289A5E62E204}">
  <ds:schemaRefs/>
</ds:datastoreItem>
</file>

<file path=customXml/itemProps3.xml><?xml version="1.0" encoding="utf-8"?>
<ds:datastoreItem xmlns:ds="http://schemas.openxmlformats.org/officeDocument/2006/customXml" ds:itemID="{2A2AB722-D047-413E-963E-E030E7B550AE}">
  <ds:schemaRefs/>
</ds:datastoreItem>
</file>

<file path=customXml/itemProps4.xml><?xml version="1.0" encoding="utf-8"?>
<ds:datastoreItem xmlns:ds="http://schemas.openxmlformats.org/officeDocument/2006/customXml" ds:itemID="{5AC8D365-2323-439F-B8D7-73E3D9CF4067}">
  <ds:schemaRefs/>
</ds:datastoreItem>
</file>

<file path=customXml/itemProps5.xml><?xml version="1.0" encoding="utf-8"?>
<ds:datastoreItem xmlns:ds="http://schemas.openxmlformats.org/officeDocument/2006/customXml" ds:itemID="{D3503DF0-63AE-423B-A0C8-F6C0B09013A2}">
  <ds:schemaRefs/>
</ds:datastoreItem>
</file>

<file path=customXml/itemProps6.xml><?xml version="1.0" encoding="utf-8"?>
<ds:datastoreItem xmlns:ds="http://schemas.openxmlformats.org/officeDocument/2006/customXml" ds:itemID="{33C9C873-499C-4E70-AFAD-A918D1B6ED0F}">
  <ds:schemaRefs/>
</ds:datastoreItem>
</file>

<file path=customXml/itemProps7.xml><?xml version="1.0" encoding="utf-8"?>
<ds:datastoreItem xmlns:ds="http://schemas.openxmlformats.org/officeDocument/2006/customXml" ds:itemID="{1B860039-1D6E-49B7-9241-260C0760DC1E}">
  <ds:schemaRefs/>
</ds:datastoreItem>
</file>

<file path=customXml/itemProps8.xml><?xml version="1.0" encoding="utf-8"?>
<ds:datastoreItem xmlns:ds="http://schemas.openxmlformats.org/officeDocument/2006/customXml" ds:itemID="{CDBE7912-F61B-4274-874C-ADDFFD7DDDB6}">
  <ds:schemaRefs/>
</ds:datastoreItem>
</file>

<file path=customXml/itemProps9.xml><?xml version="1.0" encoding="utf-8"?>
<ds:datastoreItem xmlns:ds="http://schemas.openxmlformats.org/officeDocument/2006/customXml" ds:itemID="{4DE0D011-A1D3-4B2B-A4D0-9D64AE674332}">
  <ds:schemaRefs/>
</ds:datastoreItem>
</file>

<file path=customXml/itemProps10.xml><?xml version="1.0" encoding="utf-8"?>
<ds:datastoreItem xmlns:ds="http://schemas.openxmlformats.org/officeDocument/2006/customXml" ds:itemID="{EBA2109F-4A12-4345-82A4-D63168626A1A}">
  <ds:schemaRefs/>
</ds:datastoreItem>
</file>

<file path=customXml/itemProps11.xml><?xml version="1.0" encoding="utf-8"?>
<ds:datastoreItem xmlns:ds="http://schemas.openxmlformats.org/officeDocument/2006/customXml" ds:itemID="{F1B797F0-CBEE-480A-99D5-B3B4C494103E}">
  <ds:schemaRefs/>
</ds:datastoreItem>
</file>

<file path=customXml/itemProps12.xml><?xml version="1.0" encoding="utf-8"?>
<ds:datastoreItem xmlns:ds="http://schemas.openxmlformats.org/officeDocument/2006/customXml" ds:itemID="{0E03E259-7C02-4C98-816D-4740C5184CF8}">
  <ds:schemaRefs/>
</ds:datastoreItem>
</file>

<file path=customXml/itemProps13.xml><?xml version="1.0" encoding="utf-8"?>
<ds:datastoreItem xmlns:ds="http://schemas.openxmlformats.org/officeDocument/2006/customXml" ds:itemID="{D484F679-D112-4A5A-A9B0-BF88E0004FA3}">
  <ds:schemaRefs/>
</ds:datastoreItem>
</file>

<file path=customXml/itemProps14.xml><?xml version="1.0" encoding="utf-8"?>
<ds:datastoreItem xmlns:ds="http://schemas.openxmlformats.org/officeDocument/2006/customXml" ds:itemID="{E81C5EBD-07C4-49FC-A873-5018440F9997}">
  <ds:schemaRefs/>
</ds:datastoreItem>
</file>

<file path=customXml/itemProps15.xml><?xml version="1.0" encoding="utf-8"?>
<ds:datastoreItem xmlns:ds="http://schemas.openxmlformats.org/officeDocument/2006/customXml" ds:itemID="{16689F0A-357F-4209-9D09-93341169CFBD}">
  <ds:schemaRefs/>
</ds:datastoreItem>
</file>

<file path=customXml/itemProps16.xml><?xml version="1.0" encoding="utf-8"?>
<ds:datastoreItem xmlns:ds="http://schemas.openxmlformats.org/officeDocument/2006/customXml" ds:itemID="{D6FA95B6-7E76-49FD-8798-A6E954C9BE29}">
  <ds:schemaRefs/>
</ds:datastoreItem>
</file>

<file path=customXml/itemProps17.xml><?xml version="1.0" encoding="utf-8"?>
<ds:datastoreItem xmlns:ds="http://schemas.openxmlformats.org/officeDocument/2006/customXml" ds:itemID="{29018A11-32C9-4278-8207-29A6B9B4EAFF}">
  <ds:schemaRefs/>
</ds:datastoreItem>
</file>

<file path=customXml/itemProps18.xml><?xml version="1.0" encoding="utf-8"?>
<ds:datastoreItem xmlns:ds="http://schemas.openxmlformats.org/officeDocument/2006/customXml" ds:itemID="{E32461BE-D409-4ADD-A368-C2EAA23DB430}">
  <ds:schemaRefs/>
</ds:datastoreItem>
</file>

<file path=customXml/itemProps19.xml><?xml version="1.0" encoding="utf-8"?>
<ds:datastoreItem xmlns:ds="http://schemas.openxmlformats.org/officeDocument/2006/customXml" ds:itemID="{C0D88051-5087-4A29-83FC-2B9576EA3C53}">
  <ds:schemaRefs/>
</ds:datastoreItem>
</file>

<file path=customXml/itemProps20.xml><?xml version="1.0" encoding="utf-8"?>
<ds:datastoreItem xmlns:ds="http://schemas.openxmlformats.org/officeDocument/2006/customXml" ds:itemID="{57AB966B-4464-4234-9AF7-20F973ED894A}">
  <ds:schemaRefs/>
</ds:datastoreItem>
</file>

<file path=customXml/itemProps21.xml><?xml version="1.0" encoding="utf-8"?>
<ds:datastoreItem xmlns:ds="http://schemas.openxmlformats.org/officeDocument/2006/customXml" ds:itemID="{7667EFF3-B137-4F64-9A46-106776A659FB}">
  <ds:schemaRefs/>
</ds:datastoreItem>
</file>

<file path=customXml/itemProps22.xml><?xml version="1.0" encoding="utf-8"?>
<ds:datastoreItem xmlns:ds="http://schemas.openxmlformats.org/officeDocument/2006/customXml" ds:itemID="{46B672CE-9B83-4627-A3EB-D7077C486EA3}">
  <ds:schemaRefs/>
</ds:datastoreItem>
</file>

<file path=customXml/itemProps23.xml><?xml version="1.0" encoding="utf-8"?>
<ds:datastoreItem xmlns:ds="http://schemas.openxmlformats.org/officeDocument/2006/customXml" ds:itemID="{1B9D1FD3-C05C-40B2-B477-20035D907D99}">
  <ds:schemaRefs/>
</ds:datastoreItem>
</file>

<file path=customXml/itemProps24.xml><?xml version="1.0" encoding="utf-8"?>
<ds:datastoreItem xmlns:ds="http://schemas.openxmlformats.org/officeDocument/2006/customXml" ds:itemID="{34760551-B539-4BB9-B718-BC0EDF14375E}">
  <ds:schemaRefs/>
</ds:datastoreItem>
</file>

<file path=customXml/itemProps25.xml><?xml version="1.0" encoding="utf-8"?>
<ds:datastoreItem xmlns:ds="http://schemas.openxmlformats.org/officeDocument/2006/customXml" ds:itemID="{7A735E86-FDB7-498A-BA82-3DE04D5F2539}">
  <ds:schemaRefs/>
</ds:datastoreItem>
</file>

<file path=customXml/itemProps26.xml><?xml version="1.0" encoding="utf-8"?>
<ds:datastoreItem xmlns:ds="http://schemas.openxmlformats.org/officeDocument/2006/customXml" ds:itemID="{CA9B9A67-2684-4565-A9CA-7AEAA2477859}">
  <ds:schemaRefs/>
</ds:datastoreItem>
</file>

<file path=customXml/itemProps27.xml><?xml version="1.0" encoding="utf-8"?>
<ds:datastoreItem xmlns:ds="http://schemas.openxmlformats.org/officeDocument/2006/customXml" ds:itemID="{5150A4C8-280D-4D14-B8B6-DC20041F974C}">
  <ds:schemaRefs/>
</ds:datastoreItem>
</file>

<file path=customXml/itemProps28.xml><?xml version="1.0" encoding="utf-8"?>
<ds:datastoreItem xmlns:ds="http://schemas.openxmlformats.org/officeDocument/2006/customXml" ds:itemID="{CF48EC1C-8337-4D71-9393-0F57C8104BB6}">
  <ds:schemaRefs/>
</ds:datastoreItem>
</file>

<file path=customXml/itemProps29.xml><?xml version="1.0" encoding="utf-8"?>
<ds:datastoreItem xmlns:ds="http://schemas.openxmlformats.org/officeDocument/2006/customXml" ds:itemID="{4087C302-9134-461E-865A-5B51B1FBC309}">
  <ds:schemaRefs/>
</ds:datastoreItem>
</file>

<file path=customXml/itemProps30.xml><?xml version="1.0" encoding="utf-8"?>
<ds:datastoreItem xmlns:ds="http://schemas.openxmlformats.org/officeDocument/2006/customXml" ds:itemID="{1227F89C-B6A8-4DBA-8E25-FE5A65C7D275}">
  <ds:schemaRefs/>
</ds:datastoreItem>
</file>

<file path=customXml/itemProps31.xml><?xml version="1.0" encoding="utf-8"?>
<ds:datastoreItem xmlns:ds="http://schemas.openxmlformats.org/officeDocument/2006/customXml" ds:itemID="{AD43A1D8-CCA1-4054-B2E2-F6967832ECE2}">
  <ds:schemaRefs/>
</ds:datastoreItem>
</file>

<file path=customXml/itemProps32.xml><?xml version="1.0" encoding="utf-8"?>
<ds:datastoreItem xmlns:ds="http://schemas.openxmlformats.org/officeDocument/2006/customXml" ds:itemID="{C62CB493-5906-4377-8F30-FE24A9EBE81B}">
  <ds:schemaRefs/>
</ds:datastoreItem>
</file>

<file path=customXml/itemProps33.xml><?xml version="1.0" encoding="utf-8"?>
<ds:datastoreItem xmlns:ds="http://schemas.openxmlformats.org/officeDocument/2006/customXml" ds:itemID="{E116B45B-B447-429F-91A5-C34636AEC7A6}">
  <ds:schemaRefs/>
</ds:datastoreItem>
</file>

<file path=customXml/itemProps34.xml><?xml version="1.0" encoding="utf-8"?>
<ds:datastoreItem xmlns:ds="http://schemas.openxmlformats.org/officeDocument/2006/customXml" ds:itemID="{0E514604-2016-415A-B6E2-0E94320D6185}">
  <ds:schemaRefs/>
</ds:datastoreItem>
</file>

<file path=customXml/itemProps35.xml><?xml version="1.0" encoding="utf-8"?>
<ds:datastoreItem xmlns:ds="http://schemas.openxmlformats.org/officeDocument/2006/customXml" ds:itemID="{E78772B4-7026-47E9-8CCC-9AB9D2BE4CD9}">
  <ds:schemaRefs/>
</ds:datastoreItem>
</file>

<file path=customXml/itemProps36.xml><?xml version="1.0" encoding="utf-8"?>
<ds:datastoreItem xmlns:ds="http://schemas.openxmlformats.org/officeDocument/2006/customXml" ds:itemID="{F35ACC11-B925-4879-9A87-A63E2992BBF7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203</Paragraphs>
  <Slides>37</Slides>
  <Notes>36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baseType="lpstr" size="47">
      <vt:lpstr>Arial</vt:lpstr>
      <vt:lpstr>Calibri</vt:lpstr>
      <vt:lpstr>宋体</vt:lpstr>
      <vt:lpstr>方正兰亭黑_GBK</vt:lpstr>
      <vt:lpstr>方正兰亭刊黑_GBK</vt:lpstr>
      <vt:lpstr>方正兰亭黑4_GBK</vt:lpstr>
      <vt:lpstr>Times New Roman</vt:lpstr>
      <vt:lpstr>黑体</vt:lpstr>
      <vt:lpstr>方正兰亭大黑_GBK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2024-09-29T11:22:16.184</cp:lastPrinted>
  <dcterms:created xsi:type="dcterms:W3CDTF">2024-09-29T03:22:16Z</dcterms:created>
  <dcterms:modified xsi:type="dcterms:W3CDTF">2024-09-29T03:22:18Z</dcterms:modified>
</cp:coreProperties>
</file>