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59228-D78C-4A22-BF09-88BF3003D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23889-95AF-4EAD-BB19-3CC877B3D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4F254-29B7-4748-923A-19F8D5D4E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7A0EB-CD69-4265-BAFA-10018BC36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507A37-AFB3-46E1-A5CE-01D7A4047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D1945-EB45-45B0-953A-313358BD3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17B380-79F9-48D4-B5D3-D51B66D71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4CAA3-D22F-427B-88E9-D87F2D84F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A1451-35EE-49CC-A56B-B8588966E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1C41B-934E-46F5-9485-D7DBC5348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AD00A-D430-4819-A395-2BB5E3346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50240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设计失效分析DFMEA经典案例剖析通用课件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DFMEA实施流程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经典案例选择与介绍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案例剖析与启示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DFMEA实施建议与展望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附录：DFMEA相关表格与工具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介绍DFMEA（Design Failure Mode and Effects Analysis）在产品设计中的重要性，以及通过案例分析来深入理解DFMEA的方法。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分析DFMEA在实际应用中的挑战和问题，以及如何通过案例剖析来提高设计失效分析的能力。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介绍DFMEA的基本概念、原理和流程，包括设计失效模式、影响分析、风险优先指数等。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阐述DFMEA在产品设计中的应用范围和限制，以及与其他设计工具的互补关系。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DFMEA概述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DFMEA实施流程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确定产品或系统的研究范围，明确分析对象和目标。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考虑产品或系统的生命周期，包括研发、生产、使用和维修等阶段。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确定研究的重点，如关键功能、高风险区域或特定设计领域。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列出产品或系统的所有功能和性能要求。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分析各功能和性能对可靠性、安全性的需求和影响。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确定各功能和性能的优先级，以便后续分析中重点关注。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构建功能、性能、可靠性和安全性清单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构建潜在的故障模式和影响分析（FMEA）表格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识别产品或系统可能发生的故障模式。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分析故障模式对功能、性能、可靠性和安全性的影响。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评估各故障模式的严重程度、发生频率和检测难度。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确定设计要求和边界条件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根据FMEA分析结果，确定设计要求，如改进措施、预防措施等。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分析产品或系统的边界条件，如环境条件、使用条件等。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考虑设计要求的优先级和可行性，为后续设计提供依据。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https://d.book118.com/366150240042010033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2024-09-01T18:39:50.322</cp:lastPrinted>
  <dcterms:created xsi:type="dcterms:W3CDTF">2024-09-01T10:39:50Z</dcterms:created>
  <dcterms:modified xsi:type="dcterms:W3CDTF">2024-09-01T10:39:52Z</dcterms:modified>
</cp:coreProperties>
</file>