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CDA29-AAD4-4CAE-9A47-E5CE0A27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274D0-E100-4AC2-B153-C65A3844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C34BD-A562-4B79-B0C3-B12684E2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4681B-8FD1-4CDD-AE93-1F4A6228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192D3-314F-4419-A515-561D58F1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04B06-0B5D-4718-AEBC-524AC65F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7DCFF-3C7C-4260-B467-F29BF76A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538B1-5753-481C-A812-76DE573F0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B42C-7ADA-4108-92F9-1F6E0D9A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4C02B-2826-4E41-B3B3-A4CF4862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178B9-7B5C-4B18-BCB7-3FA227F16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102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安全管理办法在团队合作中的应用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团队合作中安全管理办法的实施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安全管理办法在团队沟通中的应用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安全管理办法在团队协作中的应用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安全管理办法在团队激励中的应用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安全管理办法在团队风险管理中的应用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安全管理办法是指为保障团队成员人身安全、财产安全以及信息安全而制定的一系列规章制度和管理措施。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通过规范团队成员的行为，降低事故发生的概率，减少损失，提高工作效率和团队凝聚力。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适用于团队内部以及团队与外部合作过程中的各类安全管理活动。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包括团队成员、管理人员、访客以及其他相关人员。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安全管理办法是团队稳定发展的基石，关系到团队成员的切身利益和团队的整体形象。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有助于建立健全的安全管理体系，提高团队应对突发事件的能力，增强团队成员的安全意识，形成良好的团队安全文化。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团队合作中安全管理办法的实施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指定专人负责团队的安全管理工作，确保安全工作有人负责、有章可循。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确立安全负责人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明确成员职责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建立责任追究机制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明确每个团队成员在安全管理中的职责，形成“人人有责”的安全文化氛围。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对违反安全规定的行为进行责任追究，确保安全管理的严肃性和有效性。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明确责任与分工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制定全面的安全规章制度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根据团队特点和业务需求，制定全面的安全规章制度，包括安全操作规范、应急预案等。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及时更新规章制度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随着业务发展和环境变化，及时更新安全规章制度，确保其适应性和有效性。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确保规章制度的执行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通过定期检查和评估，确保安全规章制度的执行，及时发现和纠正安全问题。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组织团队成员定期参加安全培训，提高团队成员的安全意识和技能水平。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制作各类安全宣传资料，如海报、手册等，加强安全知识的普及和宣传。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制作安全宣传资料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鼓励团队成员分享自己在安全管理中的经验和教训，促进团队成员之间的交流和合作。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鼓励成员分享经验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安全管理办法在团队沟通中的应用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根据团队需求和项目特点，制定详细的沟通计划，包括沟通频率、方式和参与人员等。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在团队中明确沟通的目的和预期结果，确保所有成员对沟通内容有清晰的认识。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采用多种沟通方式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结合团队成员的沟通习惯和偏好，采用多种沟通方式，如面对面会议、电话会议、电子邮件等，以确保信息传达的准确性和高效性。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3" r="1279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在重要信息传递后，通过确认机制确保接收方准确理解信息内容，如要求接收方复述或确认信息。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信息确认机制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鼓励团队成员及时反馈信息接收情况和处理结果，以便及时发现和解决问题。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建立信息存档和共享机制，确保团队成员可以随时查阅和了解项目相关信息和进展情况。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信息存档与共享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确保信息传递准确及时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鼓励团队成员积极识别和提出冲突与问题，以便及时采取措施加以解决。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识别冲突与问题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对识别出的冲突与问题进行深入分析，找出根本原因，为制定解决方案提供依据。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分析冲突与问题原因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根据分析结果，制定切实可行的解决方案，并明确责任人和执行时间。同时，跟踪解决方案的执行情况，确保问题得到有效解决。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制定并执行解决方案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0" r="1123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处理冲突与问题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安全管理办法在团队协作中的应用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https://d.book118.com/366151023021010042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2024-09-09T09:14:07.281</cp:lastPrinted>
  <dcterms:created xsi:type="dcterms:W3CDTF">2024-09-09T01:14:07Z</dcterms:created>
  <dcterms:modified xsi:type="dcterms:W3CDTF">2024-09-09T01:14:09Z</dcterms:modified>
</cp:coreProperties>
</file>