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86F145-54C9-41C1-8E7A-9489967EC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8ABD75-E2A9-4BEA-A2FC-F5F59DFE5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EA2CD-A90F-44AF-B881-2F340557E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96C78-AD1F-497A-B32F-F98F2B15D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EA1D28-CEEF-432F-BFC1-B33850175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95D253-BEA4-4775-9DF8-1ABEF2D52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1A9CF7-CB35-4B8B-A81C-8D6E63B00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3810B-07C7-4AC7-9DE3-E74028CED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AA8C5-5A3B-4E70-A748-F6AA8EB0B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26A80-F8BE-4CCE-8E74-15DC71D07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3D465-A6EC-46D9-9E07-80BD0A331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15102320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发热护理PPT大纲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发热的成因与影响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发热护理的基本原则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不同年龄段的发热护理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特殊情况下的发热护理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理解发热的定义和重要性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发热是人体对感染、炎症等异常情况的反应，通常表现为体温升高。了解发热的定义和重要性是进行发热护理的基础，有助于我们更好地理解发热的原因、影响和应对方法。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明确发热护理的目的和意义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发热护理的主要目的是通过适当的护理措施，缓解发热症状，减轻患者的不适感，同时预防高热惊厥等并发症的发生。此外，合理的发热护理还有助于提高患者的舒适度，增强其战胜疾病的信心。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发热护理的目的和意义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发热的成因与影响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病毒感染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自身免疫性疾病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其他原因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常见发热成因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如风湿热、系统性红斑狼疮等，也可能引发发热。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如肺炎、中耳炎等，会引起机体发热。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如感冒、流感等，会导致身体发热。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如手术、药物反应等也可能导致发热。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977" r="139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发热对人体的影响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发热时，人体代谢率会升高，消耗更多的能量。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发热过程中，身体会大量出汗，导致水分流失。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发热可能会引起食欲不振、恶心、呕吐等症状，影响消化功能。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高热可能引起头痛、头晕、意识障碍等症状。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代谢率升高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水分流失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消化系统影响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神经系统影响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其他并发症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发热的并发症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40" b="14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大量出汗和呕吐可能导致脱水。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长期发热可能导致肺炎。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对于老年人或儿童，高热可能诱发心力衰竭。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高热还可能引起惊厥、昏迷等严重症状。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发热护理的基本原则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观察与记录体温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定时记录体温变化，观察发热程度和持续时间，为后续护理提供依据。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在发热期间，家长应定时测量并记录宝宝的体温，注意观察发热程度和持续时间。这有助于了解病情变化，为后续护理和治疗提供重要参考。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提供舒适的环境，降低室内温度和湿度，有助于宝宝降温和恢复。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保持室内空气流通，适当调节室温，使宝宝处于舒适的环境中。降低室内温度和湿度有助于宝宝降温，有助于缓解发热引起的不适感。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保持舒适的环境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确保宝宝摄入足够的水分和营养，以维持正常的生理功能。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发热会导致宝宝身体水分和营养的消耗增加，因此家长应确保宝宝摄入足够的水分和营养。可以给宝宝喝温水、果汁等易消化的液体，同时提供富含营养的食物，以维持宝宝的正常生理功能。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补充水分和营养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根据宝宝的具体情况选择适当的降温方法，如温水擦浴、贴退热贴等。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热护理中，家长应根据宝宝的实际情况选择适当的降温方法。温水擦浴、贴退热贴等物理降温方法可以有效降低体温，缓解发热引起的不适感。同时，如果宝宝的体温过高或持续时间过长，应在医生的指导下使用药物降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物理降温与药物降温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https://d.book118.com/366151023202010055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2024-09-23T09:00:55.733</cp:lastPrinted>
  <dcterms:created xsi:type="dcterms:W3CDTF">2024-09-23T01:00:55Z</dcterms:created>
  <dcterms:modified xsi:type="dcterms:W3CDTF">2024-09-23T01:00:57Z</dcterms:modified>
</cp:coreProperties>
</file>