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38DAB-570F-46B0-BD46-457E0106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4B076-00C8-430A-AEB1-E2F22AD3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F65EC-6B29-4CC2-BC2F-74F5B1A1E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C2D23-D417-46A7-BF4A-59DC7C40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19E16-C31F-4ED4-AF23-7DDEBEAC5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2AFFD-7126-4AD5-84A6-458D5E887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64779C-FDEA-4CD2-B251-0AB0D6262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84A50-2853-44AB-A048-486C13EE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64AAC-9EB7-4317-9BC1-77221C4F9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9EDD8-43A5-408E-A506-B975EC93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5E373-A834-4DCC-9A85-B5F408E8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1024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蒸汽拖把行业市场发展机会分析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市场细分与机会识别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蒸汽拖把是一种清洁工具，通过将水加热成蒸汽来清洁地面，从而达到消毒和除湿的效果。蒸汽拖把可以分为电动蒸汽拖把、手动蒸汽拖把等。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电动蒸汽拖把：通过电力驱动，可实现自动化操作，提高清洁效率。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3" b="768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98" b="3129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手动蒸汽拖把：通过手动操作，可实现灵活的清洁，适用于不同环境和地面。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108" r="391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根据市场调研公司的数据，蒸汽拖把市场的年复合增长率已经超过10%，预计未来几年将持续增长。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蒸汽拖把行业市场规模不断扩大，主要受益于消费者对家庭卫生和健康的关注度提高，以及产品技术创新和多样化。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目前市场上主要的蒸汽拖把品牌包括BOBOT、TINECO、ILIFE、MI、美的等。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这些品牌的产品特点各不相同，如BOBOT注重产品性能和智能化，TINECO注重产品设计和性价比，ILIFE注重产品便携性和易用性等。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在市场上，这些品牌竞争激烈，不断推出新的产品和技术，以满足消费者的需求和提高市场份额。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411" b="19411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255" b="3125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55" b="3125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市场细分与机会识别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普通蒸汽拖把、多功能蒸汽拖把（如蒸汽清洁器、蒸汽除螨器等）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按功能类型划分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家用蒸汽拖把、商用蒸汽拖把（如酒店、商场等）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按使用场景划分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低功率蒸汽拖把、中高功率蒸汽拖把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按功率划分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不同类型蒸汽拖把的市场份额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市场份额较小，产品多为入门级或低端产品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低价位区间（0-500元）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市场份额适中，产品性能与价格相对平衡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中价位区间（500-1000元）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市场份额较大，产品多为高端产品，功能丰富，性能优越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高价位区间（1000元以上）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不同价格区间蒸汽拖把的市场份额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关注清洁效果、使用方便、价格适中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家庭主妇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上班族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酒店、商场等商业场所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关注使用方便、清洁效果、易于携带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关注使用安全、清洁效果、价格适中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关注高效清洁、多功能性、耐用性等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主要消费群体及其特点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发展趋势与前景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消费者偏好变化与新需求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消费者对高效、便捷、环保的清洁工具需求增加，蒸汽拖把因使用方便、清洁效果好而受到消费者的青睐。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随着消费者对家居卫生标准的提高，对蒸汽拖把的品质和功能要求也相应提升，为行业带来新的发展机遇。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技术的不断进步为蒸汽拖把行业带来了新的发展机遇，如新型材料、高效电机和智能控制技术的应用，使产品性能和品质得到提升。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随着消费者需求的不断变化，开发出适应不同消费者群体的新型蒸汽拖把，如无线设计、多功能调节和智能互联等，将为行业带来新的增长点。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技术进步与新产品开发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https://d.book118.com/366151024241010045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2024-09-14T23:35:08.530</cp:lastPrinted>
  <dcterms:created xsi:type="dcterms:W3CDTF">2024-09-14T15:35:08Z</dcterms:created>
  <dcterms:modified xsi:type="dcterms:W3CDTF">2024-09-14T15:35:10Z</dcterms:modified>
</cp:coreProperties>
</file>