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D1CF8-AE07-4A07-AF39-F9AE9CC64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73989-236B-4311-9D8F-B7D334BB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0FCBA-7E72-4C8C-9B1D-86627A7D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DC885-C5CB-4E52-860C-3503889AC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620349-2F6D-45AE-9EE6-0E090D7E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5EB75-FABF-4878-8DD3-056EC9DA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A1280-9864-4CEE-A362-91FEF1F9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6C83E-83EB-4B78-8E25-1126235B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38BC2-828D-49AF-8A2D-8A7CB2DD0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7EE9-B8D0-40D1-8070-CA06324BD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BBD25-95C6-452F-B00C-F29DAFE20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1230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发热门诊是医院专门设立的针对发热患者的诊疗科室，负责接诊发热患者，进行初步诊断和治疗。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发热门诊的主要功能包括对发热患者进行初步诊断、治疗、隔离观察和转诊等，以降低交叉感染的风险，控制疫情的传播。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发热门诊的定义与功能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发热门诊是防控传染病的第一道防线，能够及时发现和隔离疑似患者，有效控制疫情的传播。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83" r="10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提供专业诊疗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减轻其他科室负担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发热门诊为发热患者提供专业的诊疗服务，能够快速诊断和治疗常见发热疾病，减轻患者痛苦。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发热门诊的设置能够减轻其他科室的诊疗负担，使得其他科室能够更加专注于常见疾病的诊疗工作。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发热门诊的重要性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流行性感冒是一种由流感病毒引起的呼吸道传染病，常见症状包括发热、咳嗽、头痛、乏力等。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肺炎是一种肺部感染性疾病，常见症状包括发热、咳嗽、咳痰、胸痛等。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肠道感染是一种消化道感染性疾病，常见症状包括腹泻、呕吐、发热等。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发热门诊的常见疾病类型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发热门诊护理基本知识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以患者为中心，提供人性化、专业化的护理服务。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 → 制定护理计划 → 实施护理措施 → 观察病情变化 → 调整护理计划。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体温测量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正确使用体温计，掌握测量体温的方法和注意事项。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静脉输液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熟悉输液操作流程，掌握穿刺技巧和注意事项。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保持呼吸道通畅，掌握吸痰、吸氧等呼吸道护理操作。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佩戴口罩、手套等防护用品，严格执行手卫生规范。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遵循传染病防控要求，实施隔离、消毒等措施，防止交叉感染。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正确分类、处理医疗废物，防止环境污染。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护理安全与防护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发热门诊常见疾病的护理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预防并发症、缓解症状、促进康复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感冒发热是常见的呼吸道疾病，护理时应注重预防并发症，如肺炎等。主要措施包括保持室内空气流通、监测体温、遵医嘱治疗、提供舒适的休息环境等。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感冒发热的护理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https://d.book118.com/366151230222010034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2024-09-04T08:17:56.727</cp:lastPrinted>
  <dcterms:created xsi:type="dcterms:W3CDTF">2024-09-04T00:17:56Z</dcterms:created>
  <dcterms:modified xsi:type="dcterms:W3CDTF">2024-09-04T00:17:58Z</dcterms:modified>
</cp:coreProperties>
</file>