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FF8E1-6FAC-4D4B-81E0-C49E3E865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A839A-AF4A-44DB-AD1B-15F120D19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B2963-C968-4879-8570-46E8C4857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7EE45-2F25-43EA-913C-09FEC4FFD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004FEB-83B2-4DDC-B750-BC4FD8A38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AD7F5B-8060-4B46-B4A6-DF907905F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DFF869-9612-4AF7-B916-C1AE254E1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1F9989-7FC1-4D9D-8742-8A949DE80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E695A-2D57-4643-97EE-4515A704B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0EB4E-1F0A-446A-9A2E-FC9CF882B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FA739-E8A6-4106-AD12-CDFC21518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54024110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酒店客户服务培养员工在紧急情况下的冷静和应变能力培训课件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紧急情况下客户服务的重要性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紧急情况的识别与应对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培养员工冷静应对紧急情况的能力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强化员工在紧急情况下的应变能力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紧急情况下客户服务的重要性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保障客人安全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安全第一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在紧急情况下，保障客人的安全是首要任务。员工需要迅速反应，采取必要措施，确保客人能够安全撤离或得到及时救助。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紧急预案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酒店应制定完善的紧急预案，包括火灾、地震等突发事件的应对措施，员工需要熟悉预案内容，能够在紧急情况下迅速执行。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客人指导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员工需要具备良好的沟通能力和应变能力，能够用简洁明了的语言指导客人采取正确的行动，确保客人的安全。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危机公关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酒店需要制定危机公关策略，及时发布准确信息，积极与媒体和相关部门沟通，减少负面影响，维护酒店声誉。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形象塑造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在紧急情况下，酒店的应对方式和员工的表现直接关系到酒店的形象和声誉。员工需要保持冷静、专业，展现出酒店的高品质服务。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在紧急情况下，员工需要关注客人的需求和感受，提供个性化的服务，确保客人的满意度和忠诚度。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维护酒店声誉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通过培训和实践，提高员工在紧急情况下的应急能力，包括心理素质、沟通技巧、团队协作等方面的能力。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培养员工具备良好的职业素养，包括责任心、敬业精神、服务意识等，能够在紧急情况下保持专业、冷静的态度。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职业素养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鼓励员工不断学习和提升自己的能力，为应对各种紧急情况做好准备，实现个人和酒店的持续发展。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提升员工职业素养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紧急情况的识别与应对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28" r="205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608" r="376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033" r="350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熟悉酒店消防设施和疏散路线，掌握火警报警程序，及时引导客人疏散并协助灭火。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火灾应对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了解地震预警系统，掌握地震时的紧急避险措施，如“伏地、遮挡、手抓牢”，及时安抚客人情绪，协助客人疏散到安全区域。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地震应对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火灾、地震等自然灾害的应对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2" r="15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加强安保措施，密切关注可疑人员和物品，发现异常情况及时报警并配合相关部门处置。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掌握基本防护和急救知识，协助客人做好个人防护和隔离措施，及时向卫生部门报告并配合开展防控工作。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恐怖袭击、突发公共卫生事件等人为灾害的应对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突发公共卫生事件应对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恐怖袭击应对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了解常见急症的处理方法，如心肺复苏、止血包扎等，及时联系酒店医疗室或拨打急救电话，协助医生进行救治。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客人突发疾病应对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熟悉酒店安全设施和急救设备的使用方法，对受伤客人进行初步检查和救治，及时联系酒店医疗室或拨打急救电话。同时，做好现场保护和证据收集工作，以便后续处理。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客人意外受伤应对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客人突发疾病、意外受伤等紧急情况的应对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培养员工冷静应对紧急情况的能力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https://d.book118.com/366154024110010030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2024-08-28T11:48:36.194</cp:lastPrinted>
  <dcterms:created xsi:type="dcterms:W3CDTF">2024-08-28T03:48:36Z</dcterms:created>
  <dcterms:modified xsi:type="dcterms:W3CDTF">2024-08-28T03:48:38Z</dcterms:modified>
</cp:coreProperties>
</file>