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F0EAAF-F36C-49E2-9366-4E0A62631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F592B2-D808-49B8-99F9-DD14ED5214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2FCAFD-36AF-41C2-B604-BC265DC75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A56E4F-221E-4960-A3DA-DAF0F215E1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3CCFE6-4FC3-4D8A-B1A9-894FA1226A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57E5DA-09DD-4D2B-A07C-2AEA679067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F53A09-AAA9-4F71-BE3E-A29D76E032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EBB09A-F40A-4A19-B0EC-C0724AD2EE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A45284-F545-417F-8BFA-59F097E695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EDE61-F420-448D-94FF-585784816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4D37E-9CA4-41AD-8BE6-E093EE554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5405322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智能船舶与海洋工程的航运市场分析</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汇报时间：2024-01-17</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航运市场现状及发展趋势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智能船舶技术与应用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海洋工程技术与应用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航运市场分析与预测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智能船舶与海洋工程对航运市场的影响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政策建议与未来展望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航运市场现状及发展趋势</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全球航运市场是一个庞大的行业，涵盖了货运、客运、邮轮等多个领域。根据最新的统计数据，全球航运市场的总规模已经达到了数万亿美元。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全球航运市场的竞争格局非常激烈，各大航运公司都在努力扩大自己的市场份额。目前，马士基、地中海航运、达飞轮船等公司是全球航运市场的领导者。</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随着全球经济的不断发展和贸易的不断增加，全球航运市场将继续保持增长。同时，智能船舶和海洋工程技术的不断发展也将为航运市场带来新的机遇和挑战。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全球航运市场概况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市场规模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中国航运市场是全球航运市场的重要组成部分，其规模也在不断扩大。根据中国交通运输部的数据，中国航运市场的总规模已经达到了数千亿元人民币。</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竞争格局</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中国航运市场的竞争格局也非常激烈，各大航运公司都在努力扩大自己的市场份额。目前，中远海控、招商轮船、中谷物流等公司是中国航运市场的领导者。</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随着中国经济的不断发展和“一带一路”倡议的深入推进，中国航运市场将继续保持增长。同时，中国政府也在积极推动智能船舶和海洋工程技术的发展，为航运市场注入新的动力。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中国航运市场现状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发展趋势与机遇</a:t>
              </a:r>
            </a:p>
          </p:txBody>
        </p:sp>
      </p:grpSp>
      <p:sp>
        <p:nvSpPr>
          <p:cNvPr id="27" name="TextBox 27"/>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智能化发展</a:t>
            </a:r>
          </a:p>
        </p:txBody>
      </p:sp>
      <p:sp>
        <p:nvSpPr>
          <p:cNvPr id="28" name="TextBox 28"/>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随着人工智能、大数据等技术的不断发展，智能船舶将成为未来航运市场的重要趋势。智能船舶可以提高航行安全性、降低运营成本、提高运营效率等。</a:t>
            </a:r>
          </a:p>
        </p:txBody>
      </p:sp>
      <p:sp>
        <p:nvSpPr>
          <p:cNvPr id="29" name="TextBox 29"/>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绿色化发展</a:t>
            </a:r>
          </a:p>
        </p:txBody>
      </p:sp>
      <p:sp>
        <p:nvSpPr>
          <p:cNvPr id="30" name="TextBox 30"/>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环保意识的不断提高和环保法规的不断加强，将推动航运市场向绿色化方向发展。各大航运公司需要积极采取环保措施，降低碳排放和污染物排放。</a:t>
            </a:r>
          </a:p>
        </p:txBody>
      </p:sp>
      <p:sp>
        <p:nvSpPr>
          <p:cNvPr id="31" name="TextBox 31"/>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多式联运发展</a:t>
            </a:r>
          </a:p>
        </p:txBody>
      </p:sp>
      <p:sp>
        <p:nvSpPr>
          <p:cNvPr id="32" name="TextBox 32"/>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多式联运是指将不同的运输方式有机地组合在一起，形成连贯的、门到门的运输服务。多式联运可以提高运输效率、降低运输成本，是未来航运市场的重要发展方向之一。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智能船舶技术与应用</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通过引入先进的传感器、通信、导航、控制等技术，实现船舶的自主感知、决策和执行能力，提高船舶的航行安全性、经济性和环保性。</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船舶智能化技术</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利用大数据、云计算、物联网等技术，对船舶运行数据进行实时采集、传输和处理，为船舶管理、调度和决策提供有力支持。</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船舶信息化技术</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采用清洁能源、高效推进系统、节能减排技术等，降低船舶对环境的影响，提高船舶的环保性能。</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船舶绿色化技术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智能船舶技术概述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405" b="440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关键技术应用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自主航行技术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通过高精度地图、导航定位、环境感知等技术，实现船舶的自主航行和避碰，提高航行安全性。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远程监控技术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利用卫星通信、移动互联网等技术，实现对船舶的远程实时监控和管理，提高运营效率。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智能化机舱技术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通过引入先进的传感器、控制算法等，实现机舱设备的自动化监控和报警，提高机舱运行的安全性和可靠性。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无人船技术应用</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通过引入无人船技术，实现船舶的自主航行和远程控制，降低人力成本，提高运营效率。例如，珠海云洲智能科技有限公司推出的“领航者”号无人船，成功应用于内河航道测量等领域。</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智能化机舱技术应用</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引入智能化机舱技术，实现机舱设备的自动化监控和报警，提高机舱运行的安全性和可靠性。例如，中国船舶重工集团公司推出的“海洋石油981”号钻井平台，采用了先进的智能化机舱技术，实现了对机舱设备的全面监控和管理。</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船岸协同技术应用</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引入船岸协同技术，实现船舶与岸基之间的实时信息交互和协同作业，提高航运效率和服务质量。例如，马士基航运公司推出的“数字化航运中心”项目，通过整合船舶、港口、货主等多方资源，实现了航运全过程的数字化管理和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海洋工程技术与应用</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292" b="27292"/>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包括海洋油气资源开发装备、海底资源勘探装备、海洋通用工程装备等，是海洋资源开发利用的物质基础。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随着科技的不断进步，海洋工程技术正朝着深海化、大型化、智能化等方向发展。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海洋工程技术概述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海洋工程技术发展趋势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海洋工程装备技术</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深海探测技术</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利用声呐、光学、电磁等多种技术手段，实现对深海地形地貌、水文环境等信息的获取和分析。</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深海定位技术</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通过卫星导航、水声定位等技术手段，实现对深海装备和人员的精确定位和导航。</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深海通信技术</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利用水声通信、光通信等技术手段，实现深海装备与水面支持平台之间的信息传输和交互。</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https://d.book118.com/366154053224010045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2024-09-14T20:17:53.217</cp:lastPrinted>
  <dcterms:created xsi:type="dcterms:W3CDTF">2024-09-14T12:17:53Z</dcterms:created>
  <dcterms:modified xsi:type="dcterms:W3CDTF">2024-09-14T12:17:55Z</dcterms:modified>
</cp:coreProperties>
</file>