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E8A3A-2032-4B65-8FF0-CDA7D374A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EA860-0E37-4225-B37C-ED6A23A56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B7841-FDA3-4362-9247-695E840D4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5EC3B-E56A-4410-BFC4-2CD8B0C7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A04EF-20DD-4698-9E6D-2284067D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223B7-054E-40F5-B543-CE50E41F0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B03A4-68F7-4182-8D4B-E56D486A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6CDA8-F71F-4F76-8542-756DEC41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213C4-B1F9-495C-BE3B-0F1E845A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E5CA0-C9AD-4764-AF4E-D56F71D7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D11A7-DECD-4E8E-ABFD-480B300E2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5124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心肌损伤标志物课件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心肌损伤标志物概述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心肌酶谱检测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心电图检测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心肌损伤标志物的临床应用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心肌损伤标志物的实验室检测意义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心肌损伤标志物的前景展望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心肌损伤标志物概述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心肌损伤标志物的定义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这些标志物通常由心肌细胞产生，当心肌受损时，这些标志物的量会发生变化。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心肌损伤标志物是指一类能够反映心肌损伤状态的生物分子，其存在和量可以评估心肌受损程度和诊断心脏疾病。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根据其来源和性质，心肌损伤标志物可分为以下几类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心肌酶：如肌酸激酶（CK）、肌酸激酶同工酶（CK-MB）、乳酸脱氢酶（LDH）等。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心肌蛋白：如肌红蛋白、肌钙蛋白等。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其他生物分子：如心型脂肪酸结合蛋白（H-FABP）、生长分化因子-15（GDF-15）等。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心肌损伤标志物的分类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心肌损伤标志物的检测方法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1. 酶联免疫吸附法（ELISA）：用于检测心肌酶和心肌蛋白。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3. 免疫荧光法：用于检测心肌细胞表达的心肌蛋白。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心肌损伤标志物的检测方法包括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2. 放射免疫分析法（RIA）：也用于检测心肌酶和心肌蛋白。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4. 质谱技术：用于检测其他生物分子。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心肌酶谱检测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肌酸激酶也称为磷酸肌酸激酶（CPK），是一种在肌肉组织中广泛存在的激酶。它在肌肉收缩和能量生成过程中起着关键作用。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肌酸激酶在心肌损伤时释放到血液中，因此它的水平升高可以作为心肌损伤的一个标志。需要注意的是，由于肌酸激酶在骨骼肌和心肌中都存在，因此它的升高也可能与骨骼肌损伤有关。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肌酸激酶（CK）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肌酸激酶同工酶是肌酸激酶的一种特殊形式，它在心肌中含量特别高，因此主要反映心肌的损伤情况。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当心肌受损时，肌酸激酶同工酶会释放到血液中，导致血液中的肌酸激酶同工酶水平升高。与肌酸激酶不同的是，肌酸激酶同工酶在骨骼肌中几乎不表达，因此它更能准确地反映心肌的损伤情况。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肌酸激酶同工酶（CK-MB）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天冬氨酸氨基转移酶也称为谷草转氨酶（GOT），是一种存在于心肌和肝脏等组织中的酶。当这些组织受损时，AST会释放到血液中。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AST在心肌中的含量较高，因此当心肌受损时，血液中的AST水平会升高。此外，AST在肝脏中的含量也较高，因此当肝脏受损时，血液中的AST水平也会升高。因此，AST的升高可以反映心肌和肝脏的共同损伤情况。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天冬氨酸氨基转移酶（AST）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https://d.book118.com/366155124153010031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2024-08-30T09:18:13.778</cp:lastPrinted>
  <dcterms:created xsi:type="dcterms:W3CDTF">2024-08-30T01:18:13Z</dcterms:created>
  <dcterms:modified xsi:type="dcterms:W3CDTF">2024-08-30T01:18:15Z</dcterms:modified>
</cp:coreProperties>
</file>