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946BE0-98F2-40C9-914A-021B0E36A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BB9151-B74D-416E-838D-61CB8AFFF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3BE511-28EB-4EB6-AA11-E36E12133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3E143A-CF10-499D-B9E6-BFC4E266A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62AACE-755B-42DD-961D-F58CDCEBC6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5518CA-B973-46C8-AE5F-4DEE09D474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D37AB9-9A16-42E5-8750-699A62B706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DD0EDB-293C-48DF-B937-50C932CD0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B5459-BEF3-4E0D-9CAF-8177EBF16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656FD-51BF-456C-8002-8A6804EAB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83D512-21DD-4BDB-9082-C97F2C2DB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551502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电动轮椅发展前景分析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673900" y="1047750"/>
            <a:ext cx="5295900" cy="47625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625" b="1">
                <a:solidFill>
                  <a:srgbClr val="FFFFFF"/>
                </a:solidFill>
                <a:latin typeface="Microsoft Yahei"/>
                <a:ea typeface="Microsoft Yahei"/>
                <a:cs typeface="Microsoft Yahei"/>
              </a:rPr>
              <a:t>行业概述</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市场现状分析</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技术发展分析</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政策环境分析</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竞争格局分析</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发展前景预测</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研究结论与建议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047" cy="11655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417" r="19417"/>
          <a:stretch>
            <a:fillRect/>
          </a:stretch>
        </p:blipFill>
        <p:spPr>
          <a:xfrm>
            <a:off x="8633053" y="3643783"/>
            <a:ext cx="3473893" cy="3473893"/>
          </a:xfrm>
          <a:prstGeom prst="parallelogram">
            <a:avLst/>
          </a:prstGeom>
        </p:spPr>
      </p:pic>
      <p:pic>
        <p:nvPicPr>
          <p:cNvPr id="3" name="Picture 3"/>
          <p:cNvPicPr>
            <a:picLocks noChangeAspect="1"/>
          </p:cNvPicPr>
          <p:nvPr/>
        </p:nvPicPr>
        <p:blipFill>
          <a:blip r:embed="rId3">
            <a:alphaModFix/>
          </a:blip>
          <a:srcRect l="14958" r="14958"/>
          <a:stretch>
            <a:fillRect/>
          </a:stretch>
        </p:blipFill>
        <p:spPr>
          <a:xfrm>
            <a:off x="5853553" y="3643783"/>
            <a:ext cx="3473893" cy="3473893"/>
          </a:xfrm>
          <a:prstGeom prst="parallelogram">
            <a:avLst/>
          </a:prstGeom>
        </p:spPr>
      </p:pic>
      <p:pic>
        <p:nvPicPr>
          <p:cNvPr id="4" name="Picture 4"/>
          <p:cNvPicPr>
            <a:picLocks noChangeAspect="1"/>
          </p:cNvPicPr>
          <p:nvPr/>
        </p:nvPicPr>
        <p:blipFill>
          <a:blip r:embed="rId4">
            <a:alphaModFix/>
          </a:blip>
          <a:srcRect l="19000" r="19000"/>
          <a:stretch>
            <a:fillRect/>
          </a:stretch>
        </p:blipFill>
        <p:spPr>
          <a:xfrm>
            <a:off x="8018645" y="-64064"/>
            <a:ext cx="3473893" cy="3473893"/>
          </a:xfrm>
          <a:prstGeom prst="parallelogram">
            <a:avLst/>
          </a:prstGeom>
        </p:spPr>
      </p:pic>
      <p:sp>
        <p:nvSpPr>
          <p:cNvPr id="5" name="Freeform 5"/>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电动轮椅是一种由电力驱动的，可以为行动不便的人提供便利的交通工具。根据使用者的需求和环境，电动轮椅可以分为室内型、户外型和运动型等不同类型。</a:t>
            </a:r>
          </a:p>
        </p:txBody>
      </p:sp>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TextBox 29"/>
          <p:cNvSpPr txBox="1"/>
          <p:nvPr/>
        </p:nvSpPr>
        <p:spPr>
          <a:xfrm>
            <a:off x="1094226" y="8591"/>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电动轮椅的定义与分类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mt="70000"/>
          </a:blip>
          <a:srcRect l="23468" r="2346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电动轮椅行业的发展可以追溯到20世纪80年代，随着医疗技术的进步和人们对残疾人生活质量的关注，电动轮椅逐渐成为行动不便者的主要交通工具之一。</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经过几十年的发展，电动轮椅行业逐渐成熟，产品性能和安全性得到了大幅提升，同时也出现了许多知名品牌。</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电动轮椅行业的发展历程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917" r="2191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电动轮椅行业的市场规模不断扩大，主要受益于人口老龄化、残疾人数量增加以及医疗技术的进步等因素。</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根据市场调研公司的数据显示，未来几年电动轮椅行业的市场规模将继续保持增长态势，其中运动型电动轮椅的市场份额将逐渐增加。</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电动轮椅行业的市场规模与增长趋势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047" cy="11655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随着老龄化程度加深，老年人对电动轮椅的需求逐渐增大，尤其是行动不便的老年人。</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老年人市场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t="11743" b="11743"/>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医疗康复市场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8750" r="8750"/>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旅游观光市场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t="11708" b="11708"/>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电动轮椅在医疗康复领域具有广泛的应用，特别是在术后康复和残疾人辅助器具方面。</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随着旅游业的繁荣，电动轮椅在旅游观光领域的需求也在逐渐增长。</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电动轮椅市场需求现状</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电动轮椅市场供给现状</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产品品质与技术水平</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随着技术不断进步，电动轮椅的产品品质和技术水平得到了显著提升。</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出口情况</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我国电动轮椅出口量逐年增长，主要出口到欧洲、北美和亚洲等地。</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生产企业数量</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目前，国内电动轮椅生产企业数量众多，但规模普遍较小，缺乏行业领导品牌。</a:t>
            </a:r>
          </a:p>
        </p:txBody>
      </p:sp>
      <p:pic>
        <p:nvPicPr>
          <p:cNvPr id="32" name="Picture 32"/>
          <p:cNvPicPr>
            <a:picLocks noChangeAspect="1"/>
          </p:cNvPicPr>
          <p:nvPr/>
        </p:nvPicPr>
        <p:blipFill>
          <a:blip r:embed="rId2"/>
          <a:srcRect l="16917" r="16917"/>
          <a:stretch>
            <a:fillRect/>
          </a:stretch>
        </p:blipFill>
        <p:spPr>
          <a:xfrm>
            <a:off x="869006" y="1293634"/>
            <a:ext cx="4563024" cy="4563025"/>
          </a:xfrm>
          <a:prstGeom prst="diamond">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问题</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电动轮椅市场竞争激烈，部分企业以低价竞争为主，导致产品质量参差不齐，影响了消费者对整个行业的信任度。此外，行业标准不完善，存在一定的安全隐患。</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机遇</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随着人们生活水平的提高和老龄化程度的加深，电动轮椅市场的需求潜力巨大。同时，国家对于医疗器械行业的支持政策也为电动轮椅市场的发展提供了良好的环境。</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电动轮椅市场存在的问题与机遇</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047" cy="11655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技术发展分析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08" r="16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0526"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人机交互与辅助技术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技术的进步使得电动轮椅可以融入更多的人机交互和辅助功能，如智能感知、语音控制和自动避障等。</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电动轮椅相关技术的进步与创新</a:t>
            </a:r>
          </a:p>
        </p:txBody>
      </p:sp>
      <p:sp>
        <p:nvSpPr>
          <p:cNvPr id="29" name="AutoShape 29"/>
          <p:cNvSpPr/>
          <p:nvPr/>
        </p:nvSpPr>
        <p:spPr>
          <a:xfrm>
            <a:off x="4935912" y="1819581"/>
            <a:ext cx="993758" cy="993758"/>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4950526" y="197508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31" name="TextBox 31"/>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高效电机与电池技术</a:t>
            </a:r>
          </a:p>
        </p:txBody>
      </p:sp>
      <p:sp>
        <p:nvSpPr>
          <p:cNvPr id="32" name="TextBox 32"/>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随着电机和电池技术的进步，电动轮椅的续航能力和运行效率得到显著提高。</a:t>
            </a:r>
          </a:p>
        </p:txBody>
      </p:sp>
      <p:sp>
        <p:nvSpPr>
          <p:cNvPr id="33" name="AutoShape 33"/>
          <p:cNvSpPr/>
          <p:nvPr/>
        </p:nvSpPr>
        <p:spPr>
          <a:xfrm>
            <a:off x="4935912" y="3457771"/>
            <a:ext cx="993758" cy="993758"/>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4950526"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35" name="TextBox 35"/>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先进的控制系统</a:t>
            </a:r>
          </a:p>
        </p:txBody>
      </p:sp>
      <p:sp>
        <p:nvSpPr>
          <p:cNvPr id="36" name="TextBox 36"/>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通过采用先进的控制系统，电动轮椅可以实现更精准的控制和更高效的能源管理。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5708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5744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电动轮椅智能化技术的发展趋势</a:t>
            </a:r>
          </a:p>
        </p:txBody>
      </p:sp>
      <p:sp>
        <p:nvSpPr>
          <p:cNvPr id="26" name="Freeform 26"/>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28" name="Freeform 28"/>
          <p:cNvSpPr/>
          <p:nvPr/>
        </p:nvSpPr>
        <p:spPr>
          <a:xfrm>
            <a:off x="575049"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775416"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30" name="TextBox 30"/>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通过结合传感器、算法和人工智能技术，电动轮椅可以实现智能化控制，提高乘坐安全性和舒适性。</a:t>
            </a:r>
          </a:p>
        </p:txBody>
      </p:sp>
      <p:sp>
        <p:nvSpPr>
          <p:cNvPr id="31" name="TextBox 31"/>
          <p:cNvSpPr txBox="1"/>
          <p:nvPr/>
        </p:nvSpPr>
        <p:spPr>
          <a:xfrm>
            <a:off x="2248535" y="1250513"/>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智能化控制</a:t>
            </a:r>
          </a:p>
        </p:txBody>
      </p:sp>
      <p:sp>
        <p:nvSpPr>
          <p:cNvPr id="32" name="TextBox 32"/>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利用先进的感知技术，电动轮椅可以实现环境感知和自主导航，为使用者提供更加便捷和安全的出行体验。</a:t>
            </a:r>
          </a:p>
        </p:txBody>
      </p:sp>
      <p:sp>
        <p:nvSpPr>
          <p:cNvPr id="33" name="TextBox 33"/>
          <p:cNvSpPr txBox="1"/>
          <p:nvPr/>
        </p:nvSpPr>
        <p:spPr>
          <a:xfrm>
            <a:off x="2248535" y="2928472"/>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智能感知与导航</a:t>
            </a:r>
          </a:p>
        </p:txBody>
      </p:sp>
      <p:sp>
        <p:nvSpPr>
          <p:cNvPr id="34" name="TextBox 34"/>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结合物联网和大数据技术，电动轮椅可以实现远程监控和健康管理功能，及时获取使用者的健康状况和提供必要的帮助。</a:t>
            </a:r>
          </a:p>
        </p:txBody>
      </p:sp>
      <p:sp>
        <p:nvSpPr>
          <p:cNvPr id="35" name="TextBox 35"/>
          <p:cNvSpPr txBox="1"/>
          <p:nvPr/>
        </p:nvSpPr>
        <p:spPr>
          <a:xfrm>
            <a:off x="2248535" y="4694325"/>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远程监控与健康管理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24818"/>
            <a:ext cx="515576" cy="440418"/>
            <a:chOff x="454963" y="224818"/>
            <a:chExt cx="515576" cy="440418"/>
          </a:xfrm>
        </p:grpSpPr>
        <p:sp>
          <p:nvSpPr>
            <p:cNvPr id="3" name="AutoShape 3"/>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23" name="TextBox 23"/>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技术发展对电动轮椅行业的影响与挑战</a:t>
            </a:r>
          </a:p>
        </p:txBody>
      </p:sp>
      <p:pic>
        <p:nvPicPr>
          <p:cNvPr id="24" name="Picture 24"/>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25" name="Group 25"/>
          <p:cNvGrpSpPr/>
          <p:nvPr/>
        </p:nvGrpSpPr>
        <p:grpSpPr>
          <a:xfrm>
            <a:off x="5163133" y="1294832"/>
            <a:ext cx="6264882" cy="1468186"/>
            <a:chOff x="5163133" y="1294832"/>
            <a:chExt cx="6264882" cy="1468186"/>
          </a:xfrm>
        </p:grpSpPr>
        <p:sp>
          <p:nvSpPr>
            <p:cNvPr id="26" name="AutoShape 26"/>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市场竞争力提升</a:t>
              </a:r>
            </a:p>
          </p:txBody>
        </p:sp>
        <p:sp>
          <p:nvSpPr>
            <p:cNvPr id="28" name="TextBox 28"/>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技术的进步和创新使得电动轮椅在市场上更具竞争力，吸引更多的消费者。</a:t>
              </a:r>
            </a:p>
          </p:txBody>
        </p:sp>
        <p:sp>
          <p:nvSpPr>
            <p:cNvPr id="29" name="AutoShape 29"/>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30" name="Group 30"/>
          <p:cNvGrpSpPr/>
          <p:nvPr/>
        </p:nvGrpSpPr>
        <p:grpSpPr>
          <a:xfrm>
            <a:off x="5163133" y="2945066"/>
            <a:ext cx="6264882" cy="1468186"/>
            <a:chOff x="5163133" y="2945066"/>
            <a:chExt cx="6264882" cy="1468186"/>
          </a:xfrm>
        </p:grpSpPr>
        <p:sp>
          <p:nvSpPr>
            <p:cNvPr id="31" name="AutoShape 31"/>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法规与标准跟进</a:t>
              </a:r>
            </a:p>
          </p:txBody>
        </p:sp>
        <p:sp>
          <p:nvSpPr>
            <p:cNvPr id="33" name="TextBox 33"/>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随着技术的快速发展，相关法规和标准需要不断更新和完善，以确保产品的安全性和质量。</a:t>
              </a:r>
            </a:p>
          </p:txBody>
        </p:sp>
        <p:sp>
          <p:nvSpPr>
            <p:cNvPr id="34" name="AutoShape 34"/>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35" name="Group 35"/>
          <p:cNvGrpSpPr/>
          <p:nvPr/>
        </p:nvGrpSpPr>
        <p:grpSpPr>
          <a:xfrm>
            <a:off x="5163133" y="4595300"/>
            <a:ext cx="6264882" cy="1468186"/>
            <a:chOff x="5163133" y="4595300"/>
            <a:chExt cx="6264882" cy="1468186"/>
          </a:xfrm>
        </p:grpSpPr>
        <p:sp>
          <p:nvSpPr>
            <p:cNvPr id="36" name="AutoShape 36"/>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技术壁垒与成本挑战</a:t>
              </a:r>
            </a:p>
          </p:txBody>
        </p:sp>
        <p:sp>
          <p:nvSpPr>
            <p:cNvPr id="38" name="TextBox 38"/>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技术的复杂性使得电动轮椅行业的进入门槛提高，同时也会带来制造成本的压力。</a:t>
              </a:r>
            </a:p>
          </p:txBody>
        </p:sp>
        <p:sp>
          <p:nvSpPr>
            <p:cNvPr id="39" name="AutoShape 39"/>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https://d.book118.com/366155150241010045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2024-09-14T23:36:51.101</cp:lastPrinted>
  <dcterms:created xsi:type="dcterms:W3CDTF">2024-09-14T15:36:51Z</dcterms:created>
  <dcterms:modified xsi:type="dcterms:W3CDTF">2024-09-14T15:36:53Z</dcterms:modified>
</cp:coreProperties>
</file>