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79B97-A6A7-4196-A8C3-F165B2D19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0837A-9683-4CA6-9952-4CC90837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50662-3923-4A55-A09B-70879D6C3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0EDFB-55A4-4908-A7A3-C677830EC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EB727-26BD-436B-AF79-C4AE85D72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852C72-7DCE-4917-9920-75F7E4289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F0C4FA-56BB-4F09-85A3-0E27F035B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9CF71-F763-4224-8CA3-883E561A5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14094-3EE8-456B-92D6-E9FCD51E9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6D173-FCB5-47ED-8EA5-E9A99A861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60078-C9A8-413F-8B4D-33C458EB5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55223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桥梁栏杆安全教育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桥梁栏杆安全重要性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桥梁栏杆安全隐患及案例分析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桥梁栏杆安全检测与评估方法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桥梁栏杆维护与加固措施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桥梁栏杆安全监管与责任追究机制建立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95" r="340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主要功能包括：防止车辆和行人坠入桥下，提供安全保护；引导交通流向；美化桥梁景观。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桥梁栏杆，又称桥栏或桥护栏，是桥梁两侧设置的防护设施。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钢制栏杆、混凝土栏杆、木质栏杆等。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按材料分类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按结构形式分类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按使用场合分类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板式栏杆、梁柱式栏杆、金属网式栏杆等。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城市道路桥梁栏杆、高速公路桥梁栏杆、铁路桥梁栏杆等。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桥梁栏杆类型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《公路交通安全设施设计规范》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对高速公路和一级公路上的桥梁栏杆设置提出了具体要求。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《公路桥梁设计规范》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规定了桥梁栏杆的设计荷载、结构形式、材料等方面的要求。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《城市道路工程设计规范》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对城市道路桥梁栏杆的设计、施工和验收等方面进行了规定。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桥梁栏杆安全重要性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防止车辆越界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导向作用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11" r="5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防止交通事故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桥梁栏杆能够有效阻挡车辆越界，避免车辆坠入河中或跌落桥下，保障道路交通安全。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明显的桥梁栏杆能够提醒驾驶员注意道路边界，降低因驾驶员疏忽引发的交通事故风险。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桥梁栏杆能够引导车辆正确行驶，减少因驾驶员误判路况而引发的交通事故。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桥梁栏杆为行人提供了一道安全屏障，防止行人意外跌落桥下，保障行人生命安全。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提供安全屏障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对于老年人、儿童等行走不便的人群，桥梁栏杆能够提供额外的支撑和辅助，确保他们安全通过桥梁。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辅助行走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在一些大型桥梁上，栏杆之间会设置休息座椅等设施，为行人提供休息场所，缓解行走疲劳。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提供休息场所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保障行人安全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分散荷载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在发生车辆撞击等事故时，桥梁栏杆能够分散荷载，减轻对桥梁主体的冲击，降低桥梁损坏程度。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承受侧向压力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桥梁栏杆能够承受侧向风力、水流等外力作用，确保桥梁结构稳定。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便于检查和维修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桥梁栏杆作为桥梁的附属设施，便于检查和维修，能够及时发现问题并进行处理，确保桥梁安全运行。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维护桥梁结构稳定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桥梁栏杆安全隐患及案例分析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桥梁栏杆高度不符合安全标准，容易导致行人或车辆翻越时发生意外。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6078" r="607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栏杆高度不足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长时间使用或外力撞击导致桥梁栏杆损坏，未能及时修复，存在安全隐患。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栏杆损坏严重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栏杆之间的间距过大，容易让行人或车辆穿越时卡住或跌落。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栏杆间距过大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常见安全隐患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147" b="61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794" b="3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453" b="3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某市一座大桥栏杆高度不足，一名行人夜间不慎翻越栏杆坠入河中，造成人员伤亡。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某高速公路一座桥梁栏杆损坏严重，一辆大货车失控撞向损坏的栏杆，车辆翻入河中，造成重大交通事故。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某景区一座人行天桥栏杆间距过大，一名儿童在玩耍时穿越栏杆不慎跌落，造成身体受伤。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https://d.book118.com/366155223040010045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2024-09-13T22:04:10.421</cp:lastPrinted>
  <dcterms:created xsi:type="dcterms:W3CDTF">2024-09-13T14:04:10Z</dcterms:created>
  <dcterms:modified xsi:type="dcterms:W3CDTF">2024-09-13T14:04:12Z</dcterms:modified>
</cp:coreProperties>
</file>