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DA2C9-8338-4676-A0A1-F6F1C52DB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5047B-E113-4A84-B0FF-2E0977B24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F6509-DA5A-4B48-A27A-206331FFF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D1C19-6C52-4468-86A0-205593978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884931-3779-4BDB-85EB-A0B05F85F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104EA0-D328-4C79-B18C-65307476E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AC8324-682F-4831-958A-AEBCC10CE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37FC2-965F-4414-AC8A-B60ED8620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7714F-F099-4194-B552-C06A9575A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11C7B-F5A8-4856-ADBF-C97CA10BF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59368-A572-4023-AD84-2FE3A166F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00144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道管理护理PPT课件\n## 1.气道管理护理的基本概念与重要性\n### 1.1气道管理护理的定义与目的\n### 1.2气道管理护理的重要性及其在临床中的应用\n### 1.3气道管理护理的伦理与法律问题\n## 2.气道管理护理的基本技术\n### 2.1气道评估与分级\n### 2.2人工气道的建立与维护\n### 2.3气道清洁与痰液管理\n## 3.气道管理护理的器械与设备\n### 3.1常用气道管理护理器械与设备介绍\n### 3.2气道管理护理器械与设备的使用方法与注意事项\n### 3.3气道管理护理器械与设备的清洁与消毒\n## 4.气道管理护理的并发症与预防\n### 4.1气道管理护理的常见并发症及原因\n### 4.2气道管理护理并发症的预防与处理策略\n### 4.3气道管理护理并发症的护理措施与教训\n## 5.特殊患者的气道管理护理\n### 5.1重症患者的气道管理护理\n### 5.2儿科患者的气道管理护理\n### 5.3老年患者的气道管理护理\n## 6.气道管理护理的临床实践与案例分析\n### 6.1气道管理护理的临床实践与经验分享\n### 6.2气道管理护理的案例分析与研究\n### 6.3气道管理护理的未来发展趋势与挑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气道管理护理PPT课件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气道管理护理的基本概念与重要性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气道管理护理的定义与目的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02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0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气道管理护理是指对患者的气道进行评估、干预和维护的过程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确保气道通畅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预防气道感染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减少气道并发症</a:t>
                </a:r>
                <a:endParaRPr/>
              </a:p>
            </p:txBody>
          </p:sp>
          <p:sp>
            <p:nvSpPr>
              <p:cNvPr id="205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6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0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气道管理护理的目的是维持患者的呼吸功能，保障患者的生命安全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为患者提供舒适的呼吸环境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</p:txBody>
          </p:sp>
          <p:sp>
            <p:nvSpPr>
              <p:cNvPr id="209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气道管理护理在临床中具有重要地位，关系到患者的生命安全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对于重症患者，气道管理护理是抢救成功的关键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对于手术患者，气道管理护理是预防术后并发症的重要措施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对于慢性病患者，气道管理护理是提高生活质量的关键</a:t>
                </a:r>
                <a:endParaRPr/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气道管理护理在临床中的广泛应用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呼吸内科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重症监护科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急诊科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气道管理护理的重要性及其在临床中的应用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气道管理护理的伦理与法律问题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气道管理护理涉及到伦理道德问题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尊重患者的知情同意权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保护患者的隐私权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尊重患者的自主权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气道管理护理涉及到法律法规问题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遵守医疗法律法规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规范气道管理护理的操作流程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3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气道管理护理的基本技术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气道评估是指对患者的气道状况进行全面评估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评估患者的气道通畅程度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评估患者的气道感染情况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评估患者的气道并发症风险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气道分级是根据患者的气道状况进行分级管理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一级气道：通畅，无需干预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二级气道：轻度阻塞，需要干预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三级气道：重度阻塞，需要积极干预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气道评估与分级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人工气道的建立是指在患者气道受损或阻塞时，建立临时或长期的气道通道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气管插管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气管切开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气道支架</a:t>
                </a:r>
                <a:endParaRPr/>
              </a:p>
            </p:txBody>
          </p:sp>
        </p:grpSp>
        <p:grpSp>
          <p:nvGrpSpPr>
            <p:cNvPr id="25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人工气道的维护是指对人工气道进行定期清洁和管理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保持气道通畅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</a:t>
                </a:r>
                <a:endParaRPr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人工气道的建立与维护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气道清洁是指对患者的气道进行定期清洁，以保持气道通畅</a:t>
                </a:r>
                <a:endParaRPr/>
              </a:p>
            </p:txBody>
          </p:sp>
          <p:sp>
            <p:nvSpPr>
              <p:cNvPr id="27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雾化吸入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气道冲洗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气道吸痰</a:t>
                </a:r>
                <a:endParaRPr/>
              </a:p>
            </p:txBody>
          </p:sp>
        </p:grpSp>
        <p:grpSp>
          <p:nvGrpSpPr>
            <p:cNvPr id="27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痰液管理是指对患者的痰液进行妥善处理，以预防感染和并发症</a:t>
                </a:r>
                <a:endParaRPr/>
              </a:p>
            </p:txBody>
          </p:sp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定期吸痰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合理使用抗生素</a:t>
                </a:r>
                <a:endParaRPr/>
              </a:p>
            </p:txBody>
          </p:sp>
          <p:sp>
            <p:nvSpPr>
              <p:cNvPr id="27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气道清洁与痰液管理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气道管理护理的器械与设备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https://d.book118.com/366200144011010103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气道管理护理PPT课件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2024-09-28T04:13:34.338</cp:lastPrinted>
  <dcterms:created xsi:type="dcterms:W3CDTF">2024-09-27T20:13:34Z</dcterms:created>
  <dcterms:modified xsi:type="dcterms:W3CDTF">2024-09-27T20:13:36Z</dcterms:modified>
</cp:coreProperties>
</file>