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EDC2B-6369-419C-919F-854965A10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061C9-AAF5-4E24-83F9-D170396D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9D318-10CB-4D61-9D1D-C65A6367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7EBED-1481-4962-9699-D3802B130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BC361-053A-4E61-9457-DD88D819D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30FCD4-31E6-4A7C-8A47-23BDA221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74A09-6607-4065-A53B-AB83CBE64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0A0BA-A884-4454-A79E-CAA0F6F38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F27D2-9875-4DDD-802E-56240D186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76B3D-B177-4708-A07F-603EA4D12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B77FB-BC4D-41F3-9020-A504E58E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002422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创业计划书撰写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分析当前社会经济环境，探讨行业发展趋势和潜在市场机会。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关注新技术、新模式对行业的影响，以及如何利用技术创新提升企业竞争力。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了解相关政策法规对企业发展的影响，评估合规风险和机遇。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明确企业的市场定位，阐述产品或服务如何满足客户需求。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25" r="135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解决市场需求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说明企业的商业模式、盈利点和竞争优势，以及如何为客户、合作伙伴和投资者创造价值。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创造价值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阐述企业的社会责任感和使命感，分析企业将对行业和社会产生的影响。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描述目标行业的历史、现状和未来发展趋势，包括市场规模、增长速度和主要驱动力。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分析目标行业中存在的问题和挑战，以及可能的解决方案。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了解并分析影响目标行业的政策法规，包括税收优惠、行业标准和监管要求等。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根据客户需求和行业特点，将目标市场细分为不同的子市场，以便更有针对性地开展业务。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明确目标客户群体的特征，包括年龄、性别、收入水平、消费习惯和需求等。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评估目标市场的容量和潜在增长空间，以及在市场中的竞争地位。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了解和分析竞争对手的情况，包括竞争对手的数量、规模、市场份额、竞争优势和劣势等。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制定针对竞争对手的竞争策略，包括产品差异化、市场定位、营销策略和价格策略等。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评估市场竞争的激烈程度和发展趋势，以及企业在市场竞争中的地位和机会。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详细介绍产品的名称，确保描述准确、简洁。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222" r="2722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明确产品的目标市场和定位，以便更好地满足客户需求。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突出产品的独特卖点，如创新性、实用性、美观性等。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详细说明服务的流程，包括服务前、中、后的具体内容。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强调服务的质量保障措施，如培训、技术支持等。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列举提供的主要服务项目，确保描述清晰、具体。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分析产品相对于竞争对手的优势，如成本、性能、品质等。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强调产品的独特性和差异化，以便在市场中脱颖而出。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说明如何保持和提升产品的竞争优势。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竞争优势的持续性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产品优势与差异化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选择易于记忆、与品牌定位相符的名称和标识，提高品牌辨识度。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品牌名称与标识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通过多种渠道进行品牌传播，如广告、公关活动、社交媒体等，提升品牌知名度和美誉度。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市场导向定价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根据市场需求和竞争情况制定价格，以提高市场占有率。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价值导向定价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根据产品独特价值和顾客感知价值制定价格，强调产品优势。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根据产品成本和预期利润制定价格，确保盈利能力。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289" r="1528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62" r="576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通过传统广告、促销活动、展览等形式，吸引潜在客户并促进销售。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与其他企业或品牌进行合作推广，实现资源共享和互利共赢。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利用互联网平台和社交媒体进行广告投放、内容营销、搜索引擎优化等，扩大目标受众范围。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运营与管理体系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https://d.book118.com/366200242213010050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2024-09-16T06:29:23.214</cp:lastPrinted>
  <dcterms:created xsi:type="dcterms:W3CDTF">2024-09-15T22:29:23Z</dcterms:created>
  <dcterms:modified xsi:type="dcterms:W3CDTF">2024-09-15T22:29:25Z</dcterms:modified>
</cp:coreProperties>
</file>