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D2CFC-C003-4E75-891F-A67B67713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68279-FBA0-4C82-8E47-40D392FE2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C267D-1F01-4409-ABC2-A825AF611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64914-AB38-43CB-B763-4DA392882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42C134-E8A4-4022-83B2-A7769F525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5C0971-1EED-4B3C-8694-A6114C006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4F3EFB-9851-472C-BFC0-AA0D3B8CD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FDD56-C060-4D20-86CC-98B3035F9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D3B22-3C89-48EA-A6AD-ABB12B445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3B562-50AF-4717-A9A5-54BC69D1C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26056-2946-447C-9C8D-6524E7C70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0315014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需要安全培训教育的情况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需要安全培训教育的情形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安全培训教育的内容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安全培训教育的形式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安全培训教育的效果评估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安全培训教育的重要性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https://d.book118.com/366203150142010042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2024-09-10T03:29:32.205</cp:lastPrinted>
  <dcterms:created xsi:type="dcterms:W3CDTF">2024-09-09T19:29:32Z</dcterms:created>
  <dcterms:modified xsi:type="dcterms:W3CDTF">2024-09-09T19:29:33Z</dcterms:modified>
</cp:coreProperties>
</file>