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GTTGLL+MS-UIGothic"/>
      <p:regular r:id="rId19"/>
    </p:embeddedFont>
    <p:embeddedFont>
      <p:font typeface="SFHLJM+GWGFWF+ArialMT"/>
      <p:regular r:id="rId20"/>
    </p:embeddedFont>
    <p:embeddedFont>
      <p:font typeface="CKNFPA+BSRPBP+Arial-BoldMT"/>
      <p:regular r:id="rId21"/>
    </p:embeddedFont>
    <p:embeddedFont>
      <p:font typeface="KAJFRC+MTGATR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E09C-6F94-4F5C-8671-7085F63FF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57E59-DBEC-415F-81EC-5E42FF5F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064E1-4B5B-48CF-9C02-BA7E5341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ADBEE-0A5A-4756-8C2B-3896B89E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46683-41EA-4455-ADCC-021672E9D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635FC8-EFA5-4FDA-9261-D66DBCA7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BA53FF-E7E7-4038-B92C-AB5468CC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93E06-2F84-4299-BAA7-73C8D6C9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2B420-95D1-4B9E-8886-45B73343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3967C-8874-4DD0-9F7E-2B696E05E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A9801-9832-4796-AE89-C540F357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05110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534352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GTTGLL+MS-UIGothic"/>
                <a:cs typeface="GTTGLL+MS-UIGothic"/>
              </a:rPr>
              <a:t>三控制系主要元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 spc="-885">
                <a:solidFill>
                  <a:srgbClr val="5E5E5E"/>
                </a:solidFill>
                <a:latin typeface="GTTGLL+MS-UIGothic"/>
                <a:cs typeface="GTTGLL+MS-UIGothic"/>
              </a:rPr>
              <a:t>件的概要件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1886775"/>
            <a:ext cx="1787237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SFHLJM+GWGFWF+ArialMT"/>
                <a:cs typeface="SFHLJM+GWGFWF+ArialMT"/>
              </a:rPr>
              <a:t>•</a:t>
            </a:r>
            <a:r>
              <a:rPr sz="2400" spc="-644">
                <a:solidFill>
                  <a:srgbClr val="173D31"/>
                </a:solidFill>
                <a:latin typeface="GTTGLL+MS-UIGothic"/>
                <a:cs typeface="GTTGLL+MS-UIGothic"/>
              </a:rPr>
              <a:t>三控制系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3006280"/>
            <a:ext cx="3005591" cy="19032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SFHLJM+GWGFWF+ArialMT"/>
                <a:cs typeface="SFHLJM+GWGFWF+ArialMT"/>
              </a:rPr>
              <a:t>•</a:t>
            </a:r>
            <a:r>
              <a:rPr sz="2400" spc="-515">
                <a:solidFill>
                  <a:srgbClr val="173D31"/>
                </a:solidFill>
                <a:latin typeface="GTTGLL+MS-UIGothic"/>
                <a:cs typeface="GTTGLL+MS-UIGothic"/>
              </a:rPr>
              <a:t>三控制系主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要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元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件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SFHLJM+GWGFWF+ArialMT"/>
                <a:cs typeface="SFHLJM+GWGFWF+ArialMT"/>
              </a:rPr>
              <a:t>•</a:t>
            </a:r>
            <a:r>
              <a:rPr sz="2400" spc="-515">
                <a:solidFill>
                  <a:srgbClr val="173D31"/>
                </a:solidFill>
                <a:latin typeface="GTTGLL+MS-UIGothic"/>
                <a:cs typeface="GTTGLL+MS-UIGothic"/>
              </a:rPr>
              <a:t>三控制系主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要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元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件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SFHLJM+GWGFWF+ArialMT"/>
                <a:cs typeface="SFHLJM+GWGFWF+ArialMT"/>
              </a:rPr>
              <a:t>•</a:t>
            </a:r>
            <a:r>
              <a:rPr sz="2400" spc="-515">
                <a:solidFill>
                  <a:srgbClr val="173D31"/>
                </a:solidFill>
                <a:latin typeface="GTTGLL+MS-UIGothic"/>
                <a:cs typeface="GTTGLL+MS-UIGothic"/>
              </a:rPr>
              <a:t>三控制系主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要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元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GTTGLL+MS-UIGothic"/>
                <a:cs typeface="GTTGL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275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CKNFPA+BSRPBP+Arial-BoldMT"/>
                <a:cs typeface="CKNFPA+BSRPBP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06775" y="3762097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GTTGLL+MS-UIGothic"/>
                <a:cs typeface="GTTGLL+MS-UIGothic"/>
              </a:rPr>
              <a:t>三控制系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实训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三控制系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GTTGLL+MS-UIGothic"/>
                <a:cs typeface="GTTGLL+MS-UIGothic"/>
              </a:rPr>
              <a:t>控制系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是一个由多种元件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成的整体，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旨在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特定的控制任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或目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实训</a:t>
            </a:r>
            <a:r>
              <a:rPr sz="1550" spc="25">
                <a:solidFill>
                  <a:srgbClr val="689E5F"/>
                </a:solidFill>
                <a:latin typeface="GTTGLL+MS-UIGothic"/>
                <a:cs typeface="GTTGLL+MS-UIGothic"/>
              </a:rPr>
              <a:t>三控制系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特指一种在工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控制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域中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的控制系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，其基本原理和方法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具有普遍性。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实训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三控制系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FFFFFF"/>
                </a:solidFill>
                <a:latin typeface="GTTGLL+MS-UIGothic"/>
                <a:cs typeface="GTTGLL+MS-UIGothic"/>
              </a:rPr>
              <a:t>入装置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GTTGLL+MS-UIGothic"/>
                <a:cs typeface="GTTGLL+MS-UIGothic"/>
              </a:rPr>
              <a:t>控制器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8185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2000" spc="25">
                <a:solidFill>
                  <a:srgbClr val="FFFFFF"/>
                </a:solidFill>
                <a:latin typeface="GTTGLL+MS-UIGothic"/>
                <a:cs typeface="GTTGLL+MS-UIGothic"/>
              </a:rPr>
              <a:t>行器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TTGLL+MS-UIGothic"/>
                <a:cs typeface="GTTGLL+MS-UIGothic"/>
              </a:rPr>
              <a:t>反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2000" spc="25">
                <a:solidFill>
                  <a:srgbClr val="FFFFFF"/>
                </a:solidFill>
                <a:latin typeface="GTTGLL+MS-UIGothic"/>
                <a:cs typeface="GTTGLL+MS-UIGothic"/>
              </a:rPr>
              <a:t>装置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核心部件，根据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预设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算法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入信号并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出控制信号。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接收控制信号并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驱动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电动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机、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装置等。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被控制系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并反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馈给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控制器，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实现闭环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控制。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1209" y="5011158"/>
            <a:ext cx="230028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用于接收被控制系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信号，如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GTTGLL+MS-UIGothic"/>
                <a:cs typeface="GTTGLL+MS-UIGothic"/>
              </a:rPr>
              <a:t>感器等。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实训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三控制系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的重要意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和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GTTGLL+MS-UIGothic"/>
                <a:cs typeface="GTTGLL+MS-UIGothic"/>
              </a:rPr>
              <a:t>重要意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掌握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实训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三控制系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的基本原理和方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法有助于提高工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自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化水平和效率。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FFFFFF"/>
                </a:solidFill>
                <a:latin typeface="GTTGLL+MS-UIGothic"/>
                <a:cs typeface="GTTGLL+MS-UIGothic"/>
              </a:rPr>
              <a:t>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50">
                <a:solidFill>
                  <a:srgbClr val="FFFFFF"/>
                </a:solidFill>
                <a:latin typeface="GTTGLL+MS-UIGothic"/>
                <a:cs typeface="GTTGLL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广泛用于工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制造、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程控制、运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控制等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65120" y="2434046"/>
            <a:ext cx="58007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3778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CKNFPA+BSRPBP+Arial-BoldMT"/>
                <a:cs typeface="CKNFPA+BSRPBP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GTTGLL+MS-UIGothic"/>
                <a:cs typeface="GTTGLL+MS-UIGothic"/>
              </a:rPr>
              <a:t>三控制系主要元件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源元件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源元件是控制系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力源，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整个系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提供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GTTGLL+MS-UIGothic"/>
                <a:cs typeface="GTTG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源元件的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主要包括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检查电压稳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定性和安全性，确保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源能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控制系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提供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定的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力支持。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入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元件是控制系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的重要部分，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将外部信号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转换为电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信号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控制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GTTGLL+MS-UIGothic"/>
                <a:cs typeface="GTTG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元件的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其灵敏度和可靠性，确保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入信号能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准确无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到控制系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GTTGLL+MS-UIGothic"/>
                <a:cs typeface="GTTGLL+MS-UIGothic"/>
              </a:rPr>
              <a:t>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出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元件是控制系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终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端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行部分，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信号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换为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外部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所能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的信号。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GTTGLL+MS-UIGothic"/>
                <a:cs typeface="GTTG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元件的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包括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定性和安全性，确保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出信号能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准确地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外部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控制器元件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控制器元件是控制系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的核心，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负责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接收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入信号并按照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预设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程序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出控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制信号。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689E5F"/>
                </a:solidFill>
                <a:latin typeface="GTTGLL+MS-UIGothic"/>
                <a:cs typeface="GTTG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772397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控制器元件的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包括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算能力和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定性，确保其能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正确地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控制系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282828"/>
                </a:solidFill>
                <a:latin typeface="GTTGLL+MS-UIGothic"/>
                <a:cs typeface="GTTGLL+MS-UIGothic"/>
              </a:rPr>
              <a:t>的运行。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行器元件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行器元件是控制系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的重要部分，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接收控制信号并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外部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设备执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行相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89E5F"/>
                </a:solidFill>
                <a:latin typeface="GTTGLL+MS-UIGothic"/>
                <a:cs typeface="GTTG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行器元件的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包括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作准确性和反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速度，确保其能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快速准确地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行控制系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GTTGLL+MS-UIGothic"/>
                <a:cs typeface="GTTGLL+MS-UIGothic"/>
              </a:rPr>
              <a:t>的指令。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274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CKNFPA+BSRPBP+Arial-BoldMT"/>
                <a:cs typeface="CKNFPA+BSRPBP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63064" y="3762097"/>
            <a:ext cx="6000750" cy="22504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GTTGLL+MS-UIGothic"/>
                <a:cs typeface="GTTGLL+MS-UIGothic"/>
              </a:rPr>
              <a:t>三控制系主要元件的</a:t>
            </a:r>
          </a:p>
          <a:p>
            <a:pPr marL="4147184" marR="0">
              <a:lnSpc>
                <a:spcPts val="4500"/>
              </a:lnSpc>
              <a:spcBef>
                <a:spcPts val="1969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GTTGLL+MS-UIGothic"/>
                <a:cs typeface="GTTGLL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源元件的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689E5F"/>
                </a:solidFill>
                <a:latin typeface="GTTGLL+MS-UIGothic"/>
                <a:cs typeface="GTTGLL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源元件是控制系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力来源，其性能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整个系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至关重要。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检测电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源元件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重点关注其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定性等指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GTTGLL+MS-UIGothic"/>
                <a:cs typeface="GTTGL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89E5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89E5F"/>
                </a:solidFill>
                <a:latin typeface="GTTGLL+MS-UIGothic"/>
                <a:cs typeface="GTTGLL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7329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在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检测电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源元件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，首先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察其外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是否完好无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，然后使用万用表等工具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量其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出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电压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流是否符合要求。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此外，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需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检查电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源的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定性，确保其在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负载变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化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时输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出波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小、</a:t>
            </a:r>
            <a:r>
              <a:rPr sz="1500">
                <a:solidFill>
                  <a:srgbClr val="344F2F"/>
                </a:solidFill>
                <a:latin typeface="SimSun"/>
                <a:cs typeface="SimSun"/>
              </a:rPr>
              <a:t>纹</a:t>
            </a:r>
            <a:r>
              <a:rPr sz="1500">
                <a:solidFill>
                  <a:srgbClr val="344F2F"/>
                </a:solidFill>
                <a:latin typeface="GTTGLL+MS-UIGothic"/>
                <a:cs typeface="GTTGLL+MS-UIGothic"/>
              </a:rPr>
              <a:t>波系数符合要求。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https://d.book118.com/366205110132010054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GTTGLL+MS-UIGothic</vt:lpstr>
      <vt:lpstr>SFHLJM+GWGFWF+ArialMT</vt:lpstr>
      <vt:lpstr>Times New Roman</vt:lpstr>
      <vt:lpstr>CKNFPA+BSRPBP+Arial-BoldMT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2024-09-21T16:40:16.529</cp:lastPrinted>
  <dcterms:created xsi:type="dcterms:W3CDTF">2024-09-21T08:40:16Z</dcterms:created>
  <dcterms:modified xsi:type="dcterms:W3CDTF">2024-09-21T08:40:17Z</dcterms:modified>
</cp:coreProperties>
</file>