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9A28F-C9FE-42EA-B539-ADAFD497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6A8BE-4D83-4723-A0FC-22BF9C00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07787-2AE6-4498-8419-C284ABD50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6B1D5-50E2-48E1-9F0D-73A64406C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D61F4-A793-47B1-890A-0E662E13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5959E3-8FD3-41DD-BD3F-871C25DF4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7A530-262F-4C77-B105-3711F36E0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C48A2-94DE-4490-B554-E7FDA9E7A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19532-F3EA-4BDF-B638-2329E6A67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3FF19-6ECF-4F79-90C2-A1E669A3E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6B948-C47A-41F4-AAC2-2C78CCFC8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10032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医疗器械行业的技术创新与市场竞争态势分析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技术创新在医疗器械行业中的应用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市场竞争态势分析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政策法规对技术创新和市场竞争影响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医疗器械行业规模庞大，近年来保持稳定增长，受益于人口老龄化、医疗水平提升等因素。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多样化产品种类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技术创新驱动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医疗器械产品种类繁多，包括诊断设备、治疗设备、辅助设备等，涉及医疗领域的各个方面。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医疗器械行业高度依赖技术创新，不断推出更高效、更智能、更便捷的产品。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医疗器械行业现状及特点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随着全球人口老龄化趋势加剧，对医疗器械的需求将持续增长，尤其是老年护理和康复类器械。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医疗水平提升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医疗技术的不断进步和医疗水平的提高，推动了对高精度、高可靠性医疗器械的需求。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公共卫生事件应对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近年来，公共卫生事件频发，对医疗器械的应急需求增加，如呼吸机、检测试剂等。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市场需求与增长动力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各国政府对医疗器械的监管政策日益严格，涉及产品注册、生产许可、市场监管等方面，对企业合规经营提出更高要求。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医疗器械监管政策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医保政策调整对医疗器械市场产生直接影响，如纳入医保目录的产品范围调整、医保支付方式改革等。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医保政策调整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375" r="7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国际贸易政策变化可能影响医疗器械的进出口，涉及关税、非关税壁垒以及国际贸易协议等。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国际贸易政策变化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环保意识的提高将推动医疗器械行业向绿色环保方向发展，减少资源浪费和环境污染。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随着人工智能、大数据等技术的应用，医疗器械将向智能化方向发展，提高诊疗效率和准确性。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远程医疗普及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远程医疗技术的推广将促进医疗器械的普及和应用，实现医疗资源优化配置。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技术创新在医疗器械行业中的应用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通过深度学习和图像识别技术，协助医生进行更精确的诊断，如医学影像分析。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250" r="19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诊断辅助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利用机器人技术提高手术的精度和效率，减少医生操作失误的风险。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机器人手术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基于大数据和机器学习算法，为患者提供个性化的治疗方案和建议。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人工智能与机器学习技术应用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通过3D打印技术，为患者定制符合其独特需求的医疗器械产品。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利用3D打印技术制造传统方法难以加工的复杂结构和形状。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复杂结构制造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3D打印技术可减少材料浪费，降低生产成本，提高生产效率。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3D打印技术在医疗器械制造中作用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疾病预防与管理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通过远程医疗和可穿戴设备，实现对慢性疾病的预防和管理。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提高医疗可及性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远程医疗打破了地域限制，使更多患者能够享受到优质的医疗资源。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可穿戴设备能够实时监测患者的生理参数，为远程医疗提供数据支持。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远程医疗和可穿戴设备发展前景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生物相容性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生物材料具有良好的生物相容性，能够减少医疗器械对人体的排斥反应。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组织工程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利用生物材料构建人工组织或器官，用于替代或修复受损的人体组织。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药物传递系统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生物材料可作为药物载体，实现药物的定向传递和缓释，提高治疗效果。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生物材料在医疗器械中创新应用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市场竞争态势分析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https://d.book118.com/366210032024010035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2024-09-04T18:34:06.304</cp:lastPrinted>
  <dcterms:created xsi:type="dcterms:W3CDTF">2024-09-04T10:34:06Z</dcterms:created>
  <dcterms:modified xsi:type="dcterms:W3CDTF">2024-09-04T10:34:08Z</dcterms:modified>
</cp:coreProperties>
</file>