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E1163-82BD-45B1-90D2-821DA5F4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CCC0C-CD1C-4B70-8105-7527D9E6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D5050-77D4-47AA-B2A0-17F2A8E23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94669-CE69-4D57-BF02-50B77C167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56DFB-6661-4FD9-AB17-B2772EF5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27D7E-ED0F-45FE-95BE-A803D24DC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F2A5AF-31DE-4A5F-839E-918E37595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8F245-B08B-4C36-A1B8-E25564A33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59A00-1CC0-4116-A4B9-2B9136B3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BAC43-4BC8-4D8B-9840-544C603B6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1DDC2-0A96-4107-B02B-0BA13300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10032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垃圾分类从我做起课件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学校垃圾分类推广与教育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社会层面推进垃圾分类措施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总结与展望：共建美好家园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随着人口增长和消费水平提高，垃圾产量逐年攀升，给环境带来巨大压力。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垃圾产量剧增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垃圾的不合理处理导致土壤、水源和空气受到严重污染。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通过分类投放，可将可回收资源有效回收利用，减少资源浪费。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垃圾分类有助于减少垃圾处理量，降低对环境的污染和破坏。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垃圾分类有助于培养公众的环保意识和责任感，推动社会形成绿色生活方式。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许多发达国家已实施严格的垃圾分类制度，通过立法、宣传和教育等手段推动垃圾分类的普及和实施。这些国家的垃圾分类回收率较高，资源浪费和环境污染得到有效控制。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垃圾分类起步较晚，目前正处于全面推广阶段。虽然一些城市已经实施了垃圾分类制度，但整体而言，公众的垃圾分类意识和行动仍需加强。同时，我国垃圾分类处理设施和技术水平有待提高，以实现更高效、环保的垃圾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垃圾定义及分类标准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垃圾是指日常生活中产生的固体废弃物，包括生活垃圾、工业垃圾、建筑垃圾等。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根据垃圾的性质、来源和处理方式，将垃圾分为可回收物、有害垃圾、湿垃圾和干垃圾四类。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包括废纸、废塑料、废玻璃、废金属等，可通过回收再利用的方式减少资源浪费。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包括剩菜剩饭、果皮果核、菜叶菜根等易腐垃圾，可通过生物降解的方式进行处理。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包括纸巾、烟蒂、一次性餐具等难以回收和降解的垃圾，需进行填埋或焚烧处理。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指对人体健康或自然环境造成直接或潜在危害的垃圾，如废电池、废灯管、废药品等。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常见有害垃圾识别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生活中常见的有害垃圾包括废电池、废荧光灯管、废温度计、废血压计等。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有害垃圾需进行特殊安全处理，如废电池需回收至指定地点，避免随意丢弃对环境造成污染。同时，有害垃圾的收集、运输和处理需符合相关法规和标准，确保不会对环境和人体健康造成危害。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精简购物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购买适量、适度的商品，减少过度包装和浪费。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厨余垃圾减量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合理搭配食材，充分利用食材，减少厨余垃圾的产生。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减少一次性用品使用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尽量避免使用一次性餐具、塑料袋等，改用可重复使用的环保产品。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05" r="1750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家庭源头减量策略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设置分类垃圾桶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根据当地垃圾分类标准，设置不同类别的垃圾桶，如厨余垃圾、可回收物、有害垃圾等。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标识清晰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在垃圾桶上贴上标识，明确各类垃圾的投放要求，方便家庭成员准确投放。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定期清洗垃圾桶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定期清洗垃圾桶，保持干净卫生，避免异味和细菌滋生。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家庭内部分类存放技巧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https://d.book118.com/366210032210010042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2024-09-10T09:56:47.687</cp:lastPrinted>
  <dcterms:created xsi:type="dcterms:W3CDTF">2024-09-10T01:56:47Z</dcterms:created>
  <dcterms:modified xsi:type="dcterms:W3CDTF">2024-09-10T01:56:49Z</dcterms:modified>
</cp:coreProperties>
</file>