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17D3E8-220C-491F-8897-B52B65885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195F3-BF79-4703-BDAC-CE368F956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5ECE1D-FA12-495B-9259-B9C9EA52E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6AE11E-0DD5-4FE0-81E8-D533B80A5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6B5453-6324-4D59-8648-C84D419D15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815E67-8745-4D66-B157-7E7E7F34B8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0BA614-51E0-46AC-BA11-010DC338B6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4B4468-61EC-4CB7-B4F6-59DBEE9C09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C29E97-7E31-40EE-AB93-AC6CE2BCE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AD818-404D-4A28-9844-34DD047C94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29A9D-26D7-41B8-BA9A-B73E41C35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210034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2023-12-30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现阶段我国跨国企业经营战略浅析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跨国企业经营战略概述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我国跨国企业经营现状分析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跨国企业经营战略制定与实施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跨国企业经营战略类型及案例分析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我国跨国企业经营战略存在的问题与对策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随着经济全球化的深入发展，跨国企业已成为推动全球经济增长的重要力量。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全球化趋势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00" r="16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中国跨国企业崛起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战略意义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近年来，中国跨国企业迅速崛起，对外投资规模不断扩大，涉及领域日益广泛。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研究我国跨国企业经营战略，对于指导企业国际化经营、提升国际竞争力具有重要意义。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本文旨在分析现阶段我国跨国企业经营战略的特点、问题及成因，提出相应的对策建议。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如何制定科学合理的跨国企业经营战略？如何提升我国跨国企业的国际竞争力？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跨国企业经营战略概述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跨国企业定义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跨国企业是指在一个以上国家拥有或控制生产或服务设施的企业，通常以对外直接投资的方式形成。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跨国企业特点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具有全球视野、多元化经营、高度国际化、资源配置全球化等。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跨国企业的定义与特点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经营战略是企业为实现长期目标而制定的一系列重大决策和行动计划，涉及产品开发、市场营销、组织变革等方面。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经营战略概念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包括成本领先战略、差异化战略、集中化战略等。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经营战略分类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经营战略的概念与分类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跨国企业经营战略的重要性</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适应全球化趋势</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跨国企业经营战略有助于企业适应全球化趋势，抓住国际市场机遇。</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提升国际竞争力</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通过跨国经营，企业可以获取全球资源，提升品牌影响力和国际竞争力。</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实现可持续发展</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跨国企业经营战略有助于企业在全球范围内优化资源配置，实现可持续发展。</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我国跨国企业经营现状分析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起步阶段（1979-1985年）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主要以引进外资和技术为主，少数企业开始尝试走出国门。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逐步发展阶段（1986-1991年）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企业对外投资规模逐步扩大，投资领域不断拓宽。</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加速发展阶段（1992年至今）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随着中国经济实力的增强和“走出去”战略的提出，我国跨国企业进入快速发展阶段，对外投资规模迅速扩大，涉及领域更加广泛。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我国跨国企业的发展历程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经营现状与特点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957" r="16957"/>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经营规模不断扩大</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我国跨国企业对外投资规模逐年增长，涉及领域包括能源、矿产、制造业、服务业等。</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国际化程度不断提高</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我国跨国企业在国际化经营中，不断学习和借鉴国际先进经验，提高自身国际化程度。</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投资方式多样化</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除了传统的绿地投资外，跨国并购、股权投资等投资方式也逐渐增多。</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地域分布广泛</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我国跨国企业的投资地域遍布全球各地，包括发达国家和发展中国家。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国际政治经济环境的不确定性、文化差异、汇率波动等因素给我国跨国企业经营带来一定风险和挑战。</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挑战</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随着全球经济一体化的深入发展，我国跨国企业面临着更多的市场机遇和合作机会。同时，我国政府也出台了一系列支持企业“走出去”的政策措施，为企业提供了更多的支持和保障。</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机遇</a:t>
              </a:r>
            </a:p>
          </p:txBody>
        </p:sp>
      </p:grpSp>
      <p:pic>
        <p:nvPicPr>
          <p:cNvPr id="34" name="Picture 34"/>
          <p:cNvPicPr>
            <a:picLocks noChangeAspect="1"/>
          </p:cNvPicPr>
          <p:nvPr/>
        </p:nvPicPr>
        <p:blipFill>
          <a:blip r:embed="rId3"/>
          <a:srcRect l="9738" r="9738"/>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3159" r="13159"/>
          <a:stretch>
            <a:fillRect/>
          </a:stretch>
        </p:blipFill>
        <p:spPr>
          <a:xfrm>
            <a:off x="293665" y="3514624"/>
            <a:ext cx="2857500" cy="2857500"/>
          </a:xfrm>
          <a:prstGeom prst="ellipse">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跨国企业经营战略制定与实施</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战略制定过程与方法</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环境分析</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深入了解国内外政治、经济、社会、技术等多方面的环境，评估各种机会与威胁。</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资源与能力评估</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全面审视企业自身所拥有的资源、能力以及核心竞争力。</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目标设定</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基于环境分析和资源能力评估，设定明确、可衡量的战略目标。</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战略选择</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依据目标，制定多个备选战略，并通过评估选择最合适的战略。</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https://d.book118.com/366210034024010035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2024-09-04T18:34:06.482</cp:lastPrinted>
  <dcterms:created xsi:type="dcterms:W3CDTF">2024-09-04T10:34:06Z</dcterms:created>
  <dcterms:modified xsi:type="dcterms:W3CDTF">2024-09-04T10:34:08Z</dcterms:modified>
</cp:coreProperties>
</file>