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CD8F00-F919-46B6-BD27-FBE74FF64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6D3F75-2438-496E-9EE0-DF25DE803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37E4BB-3CAE-4A7D-818D-2CED0E493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339260-9085-4985-8467-034E1439A1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E0EA04-CC92-4E86-A40F-F05B20F97D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67A0AC-63DD-4E67-BB53-4005055DAF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07F539-6401-4042-9F39-35D0D19BF2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2ACBC1-102F-409B-81EE-94DFB08180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B7E9D9-D541-4F9E-A014-0836C7C55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29C65B-7F98-426D-B61C-569619845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11D40-0D45-4A69-BB18-0509BB671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210203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人工智能技术在教育领域的应用案例分析和发展前景</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人工智能技术在教育领域的应用现状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人工智能技术在教育领域的优势与挑战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人工智能技术在教育领域的发展前景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推动人工智能技术在教育领域应用的建议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599" b="65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788" b="57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246" r="82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人工智能技术快速发展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近年来，人工智能技术在深度学习、自然语言处理、计算机视觉等领域取得了显著进展，为教育领域的创新应用提供了有力支持。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教育变革的需求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随着社会的快速发展，传统教育模式已无法满足个性化、高效化的学习需求，人工智能技术的引入有助于推动教育领域的变革。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提高教育质量和效率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人工智能技术可以辅助教师进行教学管理、学生评估等工作，减轻教师负担，提高教育质量和效率。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6416" r="2641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提供参考和建议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为教育工作者、政策制定者、技术研发人员等提供有关人工智能技术在教育领域应用的参考和建议。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分析人工智能技术在教育领域的应用案例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通过对国内外典型案例的分析，探讨人工智能技术在教育领域的具体应用及其效果。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探讨人工智能技术的发展前景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基于当前技术发展趋势和市场需求，预测人工智能技术在教育领域的未来发展方向。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人工智能技术在教育领域的应用现状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人工智能技术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人工智能技术是一种模拟人类智能的计算机程序系统，包括机器学习、深度学习、自然语言处理等技术，能够处理和分析大量数据，并通过自我学习和优化不断提高性能。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人工智能技术的发展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随着计算机技术的不断发展，人工智能技术得到了广泛应用，包括语音识别、图像识别、自然语言处理等领域，成为当前科技领域的热点之一。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人工智能技术可以应用于在线教育领域，通过智能推荐、语音识别、自然语言处理等技术，为学生提供个性化、高效的学习体验。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在线教育</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人工智能技术可以分析学生的学习数据，提供针对性的辅导和建议，帮助学生更好地掌握知识和技能。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智能辅导</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教育机器人是一种结合人工智能技术的教育工具，能够通过语音识别、图像识别等技术与学生进行互动，提供有趣的学习体验。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教育机器人</a:t>
            </a:r>
          </a:p>
        </p:txBody>
      </p:sp>
      <p:pic>
        <p:nvPicPr>
          <p:cNvPr id="9" name="Picture 9"/>
          <p:cNvPicPr>
            <a:picLocks noChangeAspect="1"/>
          </p:cNvPicPr>
          <p:nvPr/>
        </p:nvPicPr>
        <p:blipFill>
          <a:blip r:embed="rId2"/>
          <a:srcRect l="15750" r="15750"/>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教育领域应用现状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167" r="4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智能推荐系统可以根据学生的学习历史、兴趣爱好等信息，为学生推荐适合的学习资源和课程，提高学习效率和兴趣。</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智能推荐系统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智能题库可以通过自然语言处理等技术，自动生成和更新试题库，为教师提供丰富的教学资源，同时也可以根据学生的答题情况，提供个性化的学习建议。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智能题库</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智能评估系统可以通过分析学生的学习数据、作业、考试等信息，对学生的学习情况进行全面评估，为教师提供准确的教学反馈和建议。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智能评估系统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人工智能技术在教育领域的优势与挑战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AI技术可以根据每个学生的学习能力、兴趣和需求，提供个性化的学习内容和路径，从而提高学习效果。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个性化学习</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AI能够快速、准确地评估学生的学习成果，为教师提供及时、全面的反馈，以便调整教学策略。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智能化评估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AI可以协助教师处理大量教学事务，如布置作业、批改试卷等，减轻教师负担，提高教学效率。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辅助教学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AI可以整合全球优质教育资源，打破地域限制，让更多人享受到优质教育。</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拓展教育资源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教育AI通常需要大量学生数据来训练模型，如何确保这些数据的安全与隐私是一个重要问题。</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数据隐私与安全</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虽然AI技术在某些方面已经取得显著进展，但在教育领域的应用仍处于初级阶段，需要进一步完善和成熟。</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技术成熟度</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如果AI技术被不合理地使用，可能会导致教育资源的不公平分配，加剧社会不平等现象。</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教育公平性</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随着AI技术在教育领域的广泛应用，教师的角色将发生变化，需要适应新的教学方式和技能要求。</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教师角色的转变</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https://d.book118.com/366210203020010042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2024-09-09T08:26:23.538</cp:lastPrinted>
  <dcterms:created xsi:type="dcterms:W3CDTF">2024-09-09T00:26:23Z</dcterms:created>
  <dcterms:modified xsi:type="dcterms:W3CDTF">2024-09-09T00:26:25Z</dcterms:modified>
</cp:coreProperties>
</file>