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91F87-9304-4ABF-81FD-F25208499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4EE27-C010-4A94-9916-032D3D61D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12039-DC2C-4D59-ACCE-64F87EBED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4C5CF-0BF1-41E8-89DD-B0D5FC266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10F9A1-421A-4B8F-AC8B-93BBE2464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F9C5EA-C886-4093-B215-F6AD732E2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86C5A0-C64C-4FC6-98FE-51A0F8E55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19B82-9BC9-4FDA-A6F7-05B39CDC9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329D2-633C-42EF-AF0A-7D1D0FF78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02EDE-2CC3-4FA4-A16C-31AC6B3AE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3EFFA-B114-4C09-B862-3E8823AD6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21112202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高血压的预防和治疗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高血压的误区与澄清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高血压的预防与控制展望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高血压的基本知识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836" b="178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988" b="179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高血压是指以体循环动脉血压升高为主要特征，可伴有心、脑、肾等器官的功能或器质性损害的临床综合征。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正常血压范围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正常成人血压正常值为收缩压90-139mmHg，舒张压60-89mmHg。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儿童血压标准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儿童血压标准与年龄和性别有关，具体标准可参考相关指南。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28" r="287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指原因不明的高血压，占高血压患者的95%以上。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由其他疾病引起的血压升高，如肾脏疾病、内分泌疾病等。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继发性高血压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高血压具有明显的家族聚集性，约60%的高血压患者有高血压家族史。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高盐饮食、过量饮酒、缺乏运动等不良生活习惯是高血压的重要危险因素。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125" r="11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肥胖、糖尿病、睡眠呼吸暂停综合症等也可能导致高血压的发生。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高血压的预防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减少盐的摄入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每日盐摄入量应不超过6克，以降低高血压的风险。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多吃蔬菜、水果、粗粮等富含膳食纤维的食物。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减少高脂肪、高胆固醇食物的摄入，如动物内脏、肥肉等。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适量摄入蛋白质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选择低脂肪、低盐的蛋白质来源，如鱼、瘦肉、豆类等。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每周至少进行150分钟中等强度的有氧运动，如快走、骑车、游泳等。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运动时应避免高强度、高风险的运动项目，以防意外伤害。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运动时应避免空腹或饱腹状态，最好在饭后1-2小时进行。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保持健康的BMI指数，即体重除以身高的平方，正常范围为18.5-24.9。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减少高热量、高脂肪、高糖分的食物摄入，避免暴饮暴食。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坚持规律作息，保证充足的睡眠时间。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107" b="211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戒烟可以显著降低高血压的风险，并有助于控制其他心血管疾病的风险因素。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男性每日饮酒量不应超过25克，女性每日饮酒量不应超过15克。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079" b="6079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保持乐观、积极的心态，避免过度焦虑、抑郁等不良情绪的影响。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通过冥想、瑜伽等方法调节情绪，减轻压力和疲劳感。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建立良好的人际关系，增强社交支持系统，提高心理承受能力。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心理平衡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高血压的治疗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https://d.book118.com/366211122022010033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2024-09-01T14:13:24.935</cp:lastPrinted>
  <dcterms:created xsi:type="dcterms:W3CDTF">2024-09-01T06:13:24Z</dcterms:created>
  <dcterms:modified xsi:type="dcterms:W3CDTF">2024-09-01T06:13:27Z</dcterms:modified>
</cp:coreProperties>
</file>