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35EB5F-EE5A-4112-9686-06FFD3C130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5924E4-947A-47AD-8973-88C477C03E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E411CF-6C71-4A2F-A393-022F97C257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68E4D3-A67B-4947-BBF1-EA9A1ED4CC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99DE54E-F1E3-4175-A490-AAB328D045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2A6422D-14A9-4D0A-844A-780E95F62B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6294D80-D4EB-4FC6-A0A4-06FF0CA592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A93B21-CE2F-4B63-9544-760F6E1EC2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135851-F395-4961-B6B6-374EC3D6BE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DDF8EC-2C98-403D-BEAD-9B42A0BA48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6EFF1D-0105-4046-BA1F-27199BC0DB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66214001145010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智能消防设备提升灾害防治能力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45145"/>
            <a:ext cx="8024774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智能消防设备概述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灾害防治能力提升途径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智能消防设备在灾害防治中应用实例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面临挑战及解决策略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火灾危害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火灾是一种常见的灾害，给人们的生命和财产安全带来严重威胁。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传统消防设备的局限性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传统消防设备在应对火灾时存在反应速度慢、效率低下等问题。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智能消防设备的优势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智能消防设备利用先进的技术和算法，能够实时监测火灾、快速响应并有效灭火，提高灾害防治能力。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发达国家在智能消防设备的研究和应用方面起步较早，已经形成了较为完善的技术体系和应用场景。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国外研究现状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88" r="1668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国内研究现状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1208" r="112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我国智能消防设备的研究和应用起步较晚，但近年来发展迅速，取得了一系列重要成果。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随着人工智能、物联网等技术的不断发展，智能消防设备将朝着更加智能化、网络化的方向发展。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国内外研究现状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本文旨在探讨智能消防设备在提升灾害防治能力方面的作用和价值，为相关领域的研究和实践提供参考。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研究内容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本文将从智能消防设备的原理、技术、应用等方面进行深入分析，并通过实验验证其有效性和优越性。同时，还将探讨智能消防设备在实际应用中存在的问题和挑战，并提出相应的解决方案和发展建议。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本文研究目的和内容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智能消防设备概述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219" r="3221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智能消防设备是指利用先进的物联网、大数据、人工智能等技术，实现火灾监测、预警、扑救等功能的自动化、智能化设备。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根据功能和应用场景的不同，智能消防设备可分为火灾探测器、自动喷水灭火系统、智能消防栓、消防机器人等。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工作原理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智能消防设备通过内置的传感器、控制器和执行器等装置，实现对火灾环境的实时监测和数据采集，并通过算法分析和处理，做出相应的预警和应急响应。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功能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智能消防设备具有火灾监测、预警、自动灭火、远程控制等多种功能，可大幅提高火灾防治的效率和准确性。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工作原理及功能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500" r="16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随着技术的不断进步和应用需求的不断提高，智能消防设备将向更高水平发展，包括更高的智能化程度、更强大的数据处理能力、更广泛的应用场景等。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智能消防设备在火灾防治领域具有广阔的应用前景，可广泛应用于城市建筑、工业园区、交通枢纽、森林草原等各个领域，为保障人民生命财产安全发挥重要作用。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应用前景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发展趋势及应用前景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灾害防治能力提升途径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通过物联网技术，实时监测火灾、燃气泄漏等灾害的发生，及时发出警报。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建立智能感知系统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运用大数据和人工智能技术，对历史灾害数据进行分析，预测灾害发生的可能性和趋势，为预警提供科学依据。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数据分析与预测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9875" r="198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实现消防、气象、地质等多部门的数据共享和协同预警，提高预警的准确性和时效性。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多部门联动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完善预警机制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利用GIS、GPS等技术，实现消防车辆、人员、物资的快速定位和调度，提高救援效率。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3250" r="13250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智能调度系统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运用无人机进行火场侦查、救援物资投送等任务，降低救援人员危险系数，提高救援效率。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无人机侦查与救援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推广使用智能消防装备，如智能灭火机器人、智能消防员防护装备等，提高灭火和救援能力。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智能化装备升级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提高应急响应能力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https://d.book118.com/366214001145010043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2024-09-11T15:12:00.263</cp:lastPrinted>
  <dcterms:created xsi:type="dcterms:W3CDTF">2024-09-11T07:12:00Z</dcterms:created>
  <dcterms:modified xsi:type="dcterms:W3CDTF">2024-09-11T07:12:02Z</dcterms:modified>
</cp:coreProperties>
</file>