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720801-94EA-4D02-B884-B9E2007F9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2CD9D-7484-4780-AA73-A9BE5BCA0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06EFBD-B097-4D83-AC37-1947ECD7C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B1DBBC-A7C0-4B27-AF9B-EB9F184CB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D30079-AA9F-4A21-B435-E4F7F1C60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C0FAE9-7ED4-4732-AA6D-FA404E92A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D7970B-69FD-4D81-AEC1-45170F5A3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D953A0-8409-4456-930A-8B7F78F2F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85ED81-B5CC-49B4-98E5-BDAFACE70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52635B-A681-4895-AF06-CD4F1AB1D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472E26-9368-4B01-BF27-5C5A7E84C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2141052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垃圾分类低碳环保教学课件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低碳环保理念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垃圾分类与低碳环保关系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校园内垃圾分类实践案例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家庭中垃圾分类实践案例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社会层面推动垃圾分类与低碳环保举措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386" r="3638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61" r="2906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指按照垃圾的成分、属性、利用价值、对环境影响以及现有处理方式的要求，分离不同类别的若干种类。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减少垃圾处理量和处理设备，降低处理成本，减少土地资源的消耗，具有社会、经济、生态三方面的效益。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近年来，我国加速推行垃圾分类制度，全国垃圾分类工作由点到面、逐步启动、成效初显。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日本、德国等发达国家垃圾分类已经实施多年，分类精细且回收利用率高。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国外垃圾分类现状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国内垃圾分类现状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减量化、资源化、无害化。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源头分类、专业回收、分类投放、分类收集、分类运输、分类处理。其中，源头分类是关键，需要居民养成良好的分类习惯。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低碳环保理念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5219" r="152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低碳环保概念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指通过减少能源消耗和降低碳排放，采取一系列环保措施，保护生态环境，实现可持续发展的理念。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低碳环保意义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有助于减缓全球气候变化，降低空气污染和生态破坏，提高资源利用效率，促进经济、社会和环境的协调发展。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低碳环保概念及意义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20825" b="208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节约用电、用水、用气，减少一次性用品使用，鼓励步行、骑行或乘坐公共交通，推广节能环保产品等。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低碳生活实践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通过宣传教育、政策引导、社会参与等方式，提高公众对低碳生活的认识和意识，形成绿色低碳的生活方式和消费模式。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低碳生活倡导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低碳生活实践与倡导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环保产业概述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环保产业发展趋势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随着环保意识的提高和政策的推动，环保产业将呈现快速增长态势，涉及领域不断扩展，技术水平不断提高，市场竞争日益激烈。同时，环保产业也将更加注重创新、绿色发展和国际合作。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指以防治环境污染、改善生态环境、保护自然资源为目的而进行的技术产品开发、商业流通、资源利用、信息服务、工程承包等活动的总称。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垃圾分类与低碳环保关系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减少污染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资源回收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减轻处理压力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938" b="10938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34" r="5534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垃圾分类对低碳环保贡献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通过分类投放和合理处理，减少垃圾对土壤、水源和空气的污染。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将可回收垃圾进行再利用，减少对自然资源的开采，降低能源消耗。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分类后的垃圾更易于处理和处置，减轻垃圾填埋场和焚烧厂的压力。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低碳生活倡导节能减排，通过垃圾分类减少不必要的浪费和能源消耗，从而降低碳排放。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减少碳排放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提高环保意识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推动可持续发展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42" r="12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低碳生活理念有助于提高公众的环保意识，促进更多人参与垃圾分类。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低碳生活和垃圾分类共同推动社会的可持续发展，实现经济、社会和环境的和谐共生。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低碳生活对垃圾分类影响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https://d.book118.com/366214105210010042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2024-09-10T09:57:53.534</cp:lastPrinted>
  <dcterms:created xsi:type="dcterms:W3CDTF">2024-09-10T01:57:53Z</dcterms:created>
  <dcterms:modified xsi:type="dcterms:W3CDTF">2024-09-10T01:57:55Z</dcterms:modified>
</cp:coreProperties>
</file>