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235E6-B689-4D22-B246-672F810D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C5F12-349C-4714-A75E-19464378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FCE4E-021A-458F-A82F-52A639609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6500A-90A5-4F76-B856-46DFDD254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EE1CE-FE7D-4D62-B913-D7489E86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3B2B7-35DF-47A8-8C0F-CA3A0456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1B71A-37F9-482B-895D-D558B08F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089DE-20B7-4118-B16E-15879B84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88D2E-6DB2-48C6-9278-545CA47E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DAE64-368F-4C83-A218-EA926523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F305A-29AC-49BE-8171-B0170B6B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20015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校长述职报告参考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学生教育与成长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校园文化与特色发展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教育教学质量与提升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学生综合素质显著提升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通过全校师生的共同努力，学生在德智体美劳等多方面取得显著进步，综合素质得到全面提升。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教育教学成果丰硕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学校在各种考试和竞赛中取得了优异成绩，体现了教育教学的高水平。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学校品牌影响力扩大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学校的知名度和美誉度在社会各界中不断提升，吸引了更多优质生源和优秀教师加入。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教学方法不断创新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教师们积极探索新的教学方法和手段，如翻转课堂、在线教学等，提高了教学效果和学生的学习兴趣。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教育评价体系改革取得突破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学校建立了更加科学、全面的教育评价体系，注重学生的过程性评价和综合素质评价，促进了学生的个性化发展。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课程改革深入推进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学校加大了对课程改革的投入力度，推出了更加符合学生发展需求的课程体系，促进了学生的全面发展。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教育教学改革进展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学校加大了对高层次人才的引进力度，同时加强了对青年教师的培养，使教师队伍的年龄、学历、职称结构更加合理。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教师队伍结构更加合理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学校通过组织各种培训、研修活动，提高了教师的专业素养和教学能力，促进了教师的专业发展。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教师专业素养得到提升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学校建立了更加完善的教师激励机制，包括薪酬、晋升、评奖等方面，激发了教师的工作积极性和创造力。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教师激励机制更加完善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校园文化建设取得新进展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学校加强了校园文化建设，营造了积极向上、和谐共融的校园文化氛围，提高了学校的文化软实力。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学校管理制度更加完善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学校加强了管理制度的建设和执行，提高了学校管理的规范化和科学化水平。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服务师生能力得到提高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学校各部门积极为师生提供优质服务，如心理咨询、就业指导等，增强了师生的获得感和幸福感。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学校管理与服务水平提升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学生教育与成长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学校开设了德育课程，组织了各种形式的德育活动，如主题班会、德育讲座、志愿服务等，有效提升了学生的道德素质。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德育课程和活动丰富多样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学校建立了完善的德育评价体系，通过定期评价、表彰优秀等方式，激励学生积极参与德育活动，形成良好的道德品质。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德育评价体系完善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学校德育工作取得了显著成效，学生道德素质普遍提高，校园文明程度不断提升，得到了家长和社会的广泛认可。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德育工作成效显著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学校开设了丰富多彩的选修课程和兴趣小组，满足了学生个性化发展的需求，提升了学生的综合素质。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学校积极组织学生参加各种社会实践活动，如社会调查、志愿服务、科技创新等，提高了学生的实践能力和社会责任感。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学校改革了学生评价体系，注重过程性评价和多元评价，更加关注学生的全面发展，激发了学生的内在动力。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学生评价体系改革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心理辅导工作机制完善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学校建立了完善的心理辅导工作机制，配备了专业的心理辅导老师，为学生提供了个性化的心理辅导服务。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心理危机干预及时有效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学校对于心理危机事件能够及时有效地进行干预和处理，避免了不良后果的发生，保障了学生的身心健康。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心理健康教育课程开设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学校开设了心理健康教育课程，帮助学生了解心理健康知识，掌握心理调适方法，提高学生的心理素质。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心理健康教育及辅导工作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家校合作内容丰富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学校与家长合作开展了丰富多彩的活动，如亲子运动会、家庭教育讲座等，促进了家庭教育与学校教育的有机结合。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家校沟通渠道畅通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学校建立了多种家校沟通渠道，如家长会、家访、电话沟通等，保持了与家长的密切联系和有效沟通。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家校共育成果显著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通过家校合作与沟通机制的完善，学生的教育成果更加显著，家长对学校的满意度不断提高，形成了良好的家校共育氛围。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5" r="13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50" r="12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家校合作与沟通机制完善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校园文化与特色发展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通过绿化美化校园、设置文化墙等措施，提升校园环境品质，营造浓厚文化氛围。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校史文化传承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组织各类文化活动如读书节、艺术节、科技节等，为学生提供展示才华的平台，促进文化交流。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挖掘和整理学校历史文化遗产，通过校史馆、校史课程等形式，传承和弘扬学校优良传统。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https://d.book118.com/366220015235010050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2024-09-16T11:44:21.164</cp:lastPrinted>
  <dcterms:created xsi:type="dcterms:W3CDTF">2024-09-16T03:44:21Z</dcterms:created>
  <dcterms:modified xsi:type="dcterms:W3CDTF">2024-09-16T03:44:23Z</dcterms:modified>
</cp:coreProperties>
</file>