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E3333-7D0A-4DED-929F-93D714B7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E8B64-56D0-4D9F-9161-41EF40FEB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A6BAA-0520-4BBE-9B45-C759C578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FEF64-27CE-4F33-9979-63D9309E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0358B-CB4F-48FF-B1B6-E2628844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D7CAB-1E6D-4ED1-8430-A0DC26D00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6A78C-F41F-42CF-9732-2FB06A33F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10AB2-2557-4847-AC8D-D02D2388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4E52-3CD6-4AF4-9A4F-843B461D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CB10D-F045-4CE8-B583-934D1374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D3F73-EB76-4650-B404-2DFBE65C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211122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护理论文ppt汇报范文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国内外护理实践和研究现状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当前护理行业的发展趋势和挑战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护理领域中存在的问题和争议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针对当前护理实践中的问题，提出解决方案和改进措施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提高护理质量和患者满意度，促进护理事业的可持续发展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为国内外护理实践和研究提供参考和借鉴，推动护理学科的发展和进步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国内护理研究在近年来取得了一定的进展，涉及领域包括基础护理、临床护理、护理管理等。国内学者在护理实践、护理教育、护理科研等方面进行了深入探讨，取得了一定的研究成果。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国外护理研究发展较早，研究领域广泛，涉及护理理论、护理实践、护理教育等多个方面。国外学者在护理研究方法、护理质量、护理安全等方面进行了深入研究，为国际护理事业的发展做出了重要贡献。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尽管国内外护理研究取得了一定的成果，但仍存在一些研究空白，如跨文化护理研究、长期照护研究等。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针对现有研究的不足，需要进一步探讨的问题包括如何提高护理质量、如何保障护理安全、如何促进护理教育发展等。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研究方法与思路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本研究采用文献综述法，对国内外相关文献进行系统梳理和分析，总结现有研究的成果和不足，为后续研究提供参考。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研究思路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首先，确定研究主题和范围；其次，搜集和筛选相关文献；再次，对文献进行分类和整理；最后，对文献进行深入分析和总结。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选取90例原发性高血压老年患者，等量随机分为两组。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原发性高血压老年患者，年龄≥60岁，认知功能正常，无严重心、肝、肾等器质性疾病，无精神疾病或意识障碍。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给予常规护理，评估患者情况，记录患者情况。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记录患者情况，评估患者情况。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采用常规护理联合常规护理联合常规护理。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https://d.book118.com/366221112235010052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2024-09-19T13:12:06.260</cp:lastPrinted>
  <dcterms:created xsi:type="dcterms:W3CDTF">2024-09-19T05:12:06Z</dcterms:created>
  <dcterms:modified xsi:type="dcterms:W3CDTF">2024-09-19T05:12:08Z</dcterms:modified>
</cp:coreProperties>
</file>