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B3B04-75B2-4A68-A607-8420B0B69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675D6-56CA-4650-8DD4-CAFFAFD9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64559-9E43-4634-81E2-63DE6E48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6F396-F493-4528-B80C-92206F895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3E53B-6A40-47AF-B8F4-826EB2455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3D75A-6791-42D5-AFBD-A4F982DCA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7C307-27CA-4E4F-8DD1-E7A4529E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E3DD4-CE26-4B17-9547-49F98A1DF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71756-C7EC-4E0C-A55C-72CE88922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DBD79-39F7-4463-B8F3-89A6FE556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0FE6C-DB98-4A90-A095-0BE05AF6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22234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客户分层管理策略与实践\n## 1.客户分层管理的基本概念与重要性\n### 1.1客户分层管理的定义与目的\n### 1.2客户分层管理的重要性及影响\n### 1.3客户分层管理的基本原则与方法\n## 2.客户细分方法与技巧\n### 2.1客户细分的基本原则与依据\n### 2.2客户细分的方法与工具\n### 2.3客户细分的结果与应用\n## 3.客户价值评估与分类\n### 3.1客户价值评估的目的与方法\n### 3.2客户价值分类与等级设定\n### 3.3客户价值评估结果的应用与优化\n## 4.客户关系管理与维护策略\n### 4.1客户关系管理的重要性与目标\n### 4.2客户关系管理策略与技巧\n### 4.3客户关系维护的评估与优化\n## 5.客户分层管理的实施与执行\n### 5.1客户分层管理实施的关键步骤\n### 5.2客户分层管理的执行与监控\n### 5.3客户分层管理实施的挑战与对策\n## 6.客户分层管理的案例与实践分享\n### 6.1成功的客户分层管理案例介绍\n### 6.2客户分层管理的实践与挑战\n### 6.3客户分层管理的未来趋势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客户分层管理策略与实践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客户分层管理的基本概念与重要性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客户分层管理是指企业根据客户的行为、需求、价值等因素，将客户划分为不同的层次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有助于企业更有效地满足客户需求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优化企业资源分配，提高营销效果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客户分层管理的目的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更好地了解客户，提供个性化的产品和服务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优化企业资源分配，提高营销效果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客户分层管理的重要性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有助于企业更有效地满足客户需求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优化企业资源分配，提高营销效果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客户分层管理的定义与目的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客户分层管理的重要性及影响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客户分层管理的重要性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有助于企业更有效地满足客户需求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优化企业资源分配，提高营销效果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客户分层管理的影响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优化企业资源分配，提高营销效果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提高企业的竞争力和盈利能力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客户分层管理的基本原则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以客户为中心，了解客户需求和期望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客户细分标准要具有可衡量性、可区分性和实用性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根据客户价值，实施差异化营销策略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客户分层管理的方法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客户细分方法：如地理位置、人口统计、心理和行为等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客户价值评估方法：如RFM模型、客户终身价值模型等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客户关系管理策略：如个性化服务、客户关怀、客户忠诚度计划等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客户分层管理的基本原则与方法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客户细分方法与技巧</a:t>
            </a:r>
            <a:endParaRPr/>
          </a:p>
        </p:txBody>
      </p:sp>
      <p:sp>
        <p:nvSpPr>
          <p:cNvPr id="2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客户细分的基本原则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以客户为中心，了解客户需求和期望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客户细分标准要具有可衡量性、可区分性和实用性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根据客户价值，实施差异化营销策略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客户细分的依据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地理位置：国家、地区、城市等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人口统计：年龄、性别、收入、教育程度等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心理和行为：消费习惯、品牌忠诚度、购买意愿等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客户细分的基本原则与依据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客户细分的方法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描述性细分：根据客户的基本特征进行分类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预测性细分：根据客户的潜在需求进行分类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行为性细分：根据客户的购买行为和消费习惯进行分类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客户细分的工具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数据挖掘：利用统计学和数学算法，从大量数据中挖掘有价值的信息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数据库营销：利用客户关系管理（CRM）系统，收集、分析和应用客户数据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市场调查：通过问卷调查、访谈等方式，了解客户的需求和期望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客户细分的方法与工具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客户细分的结果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客户群体特征：如年龄、性别、收入、消费习惯等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客户需求：如产品、服务、价格等方面的需求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客户价值：如购买力、忠诚度、口碑传播等方面的价值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客户细分的结果应用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产品开发：根据客户群体特征和需求，开发有针对性的产品和服务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营销策略：根据客户价值和行为特征，制定差异化的营销策略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客户关系管理：根据客户细分结果，实施个性化的服务和关怀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客户细分的结果与应用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客户价值评估与分类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客户价值评估的目的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了解客户对企业利润的贡献程度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为客户分层管理和营销策略提供依据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提高客户满意度和忠诚度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客户价值评估的方法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RFM模型：根据客户的购买频率、购买金额和购买周期进行评估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客户终身价值模型：预测客户在整个生命周期内为企业带来的总利润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综合评价法：综合考虑客户的购买力、忠诚度、口碑传播等因素进行评估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客户价值评估的目的与方法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客户价值分类与等级设定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客户价值分类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高价值客户：对企业利润贡献较大，忠诚度较高的客户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中价值客户：对企业利润贡献适中，忠诚度较高的客户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低价值客户：对企业利润贡献较小，忠诚度较低的客户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客户价值等级设定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根据客户价值评估结果，将客户划分为不同的价值等级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为不同价值等级的客户提供相应的产品和服务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为不同价值等级的客户制定差异化的营销策略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客户价值评估结果的应用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产品开发：根据客户价值等级，开发有针对性的产品和服务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营销策略：根据客户价值等级，制定差异化的营销策略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客户关系管理：根据客户价值评估结果，实施个性化的服务和关怀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客户价值评估结果的优化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定期对客户价值进行评估，了解客户价值的变化情况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根据客户价值评估结果，优化产品和服务，提高客户满意度和忠诚度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根据客户价值评估结果，调整营销策略，提高营销效果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客户价值评估结果的应用与优化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https://d.book118.com/366222234040010052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客户分层管理策略与实践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2024-09-18T11:03:50.758</cp:lastPrinted>
  <dcterms:created xsi:type="dcterms:W3CDTF">2024-09-18T03:03:50Z</dcterms:created>
  <dcterms:modified xsi:type="dcterms:W3CDTF">2024-09-18T03:03:52Z</dcterms:modified>
</cp:coreProperties>
</file>