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EA670-67C4-456A-A318-57A173A93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1979B-806E-46B1-8117-80122490D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01843-37DF-47E1-B460-F6C52F528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91565-CC3C-4903-BC4B-60524C097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82C473-AC84-432E-80EE-B42B26E66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F44835-BE18-4971-BDED-2AAB8AA46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52DF7D-64D0-481E-A3CF-363C1A905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0D12B-AA02-43C8-AFB9-9861241A7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97EBD-C04D-4BB3-9CCC-D9BE41BAF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B0369-FF83-4189-8891-3C544C383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ACBF8-576F-4A5F-84C5-1A243F7FD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230204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学生心理健康探索内心世界的奇妙旅程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内心世界探索之旅：认知与情感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人际关系与社交技能培养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学习动力与自主学习能力提升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家庭、学校、社会支持网络构建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总结与展望：共创美好未来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407" b="9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提高学生心理健康意识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通过探索内心世界，帮助学生更好地认识自己，理解自己的情感和需求，从而培养积极健康的心态。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应对学生心理健康问题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近年来，学生心理健康问题日益突出，如焦虑、抑郁等。通过本次探索，为学生提供有效的心理支持和干预措施。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心理健康是学生全面发展的重要组成部分。通过内心世界的探索，有助于学生在知识、技能、情感、态度和价值观等方面取得协调发展。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介绍当前学生心理健康的整体状况，包括主要问题和挑战。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学生心理健康现状分析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阐述如何通过心理测评、心理咨询、心理课程等途径帮助学生探索内心世界。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内心世界探索方法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介绍针对学生心理健康问题的有效干预措施，如心理辅导、心理治疗等。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心理健康干预措施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分享一些学校在学生心理健康工作方面的实践案例，并对实践效果进行评估。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实践案例与效果评估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学生心理健康现状及问题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指个体在心理、情感和行为方面的良好状态，能够适应环境、应对压力、实现自我价值，并具有积极向上的心态。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包括认知能力、情感稳定性、社会适应性、自我意识和自我调节能力等方面的评估指标。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心理健康定义与标准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989" b="39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近年来，学生心理健康问题日益突出，表现为焦虑、抑郁、自卑、厌学等不良情绪和行为。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包括家庭环境、学校环境、社会环境以及个人因素等多方面的影响。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当前学生心理健康状况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学习压力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网络与社交媒体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学生面临的学习任务繁重，竞争激烈，容易导致学习压力过大，产生焦虑、抑郁等情绪问题。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学生处于自我认知发展的关键阶段，可能出现自我认同困惑、自卑等问题，需要关注和引导。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学生在与同学、老师、家长等人际交往中，可能遇到沟通障碍、欺凌、排斥等问题，影响心理健康。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网络与社交媒体对学生心理健康的影响越来越大，如网络成瘾、虚拟社交依赖等问题需要引起重视。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内心世界探索之旅：认知与情感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指个体对自己的身心状态、行为表现及与周围环境关系的认识、体验和愿望。它是人格结构的重要组成部分，包括自我认知、自我体验和自我调节三个层次。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指个体在成长过程中，通过感知、记忆、思维等方式获取知识、技能和经验的过程。学生的认知发展受到遗传、环境、教育等多种因素的影响，具有阶段性、连续性和不平衡性等特点。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自我意识与认知发展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063" r="22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指个体通过识别、理解、表达和调控自己及他人的情绪，以适应环境变化和实现个人目标的过程。情绪管理对于维护心理健康、促进人际关系和谐具有重要意义。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指个体通过语言、表情、动作等方式将自己的情绪体验传达给他人的过程。良好的情感表达有助于增进彼此的理解和信任，促进人际关系的和谐发展。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情绪管理与情感表达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指个体在面对压力情境时，采取积极或消极的策略来应对压力的过程。有效的压力应对方式有助于缓解压力带来的负面影响，提高个体的心理健康水平。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指通过一系列的心理干预措施，帮助个体在面对逆境、压力或挫折时，能够迅速恢复和适应，并从中获得成长和发展的能力。心理弹性培养对于提高学生的心理素质和应对能力具有重要意义。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心理弹性培养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压力应对与心理弹性培养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人际关系与社交技能培养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学习如何在初次见面时展现自信、友善和尊重，为后续关系打下坚实基础。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建立良好第一印象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了解如何保持联系、处理冲突和分歧，以及适时给予关心和支持。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维护健康人际关系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493" r="549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掌握应对人际压力、拒绝和批评的策略，培养坚韧和解决问题的能力。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应对人际挑战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人际关系建立与维护技巧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https://d.book118.com/366230204120010040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2024-09-06T22:21:19.823</cp:lastPrinted>
  <dcterms:created xsi:type="dcterms:W3CDTF">2024-09-06T14:21:19Z</dcterms:created>
  <dcterms:modified xsi:type="dcterms:W3CDTF">2024-09-06T14:21:21Z</dcterms:modified>
</cp:coreProperties>
</file>