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BE97447-9A21-4905-AB09-9BFF60667AD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5233F-A290-48ED-AD33-38CE0DF89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E1425-37FC-4BFA-A0C2-1970920AC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15BA2-A1CA-43BC-BE96-39EE9262E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20C52-747B-4C18-8E4F-B5F1C2EFA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3811A4-D6E4-4A66-90FE-585313F3E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2BE30E-D794-41D3-8ECA-7F0B8A21F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9C0F65-C1C5-494A-873C-1089C4117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A3CF6-5863-4C33-96C9-A2835F33D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56DA8-99A4-4A4A-836D-B07C2C7F8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0A057-F1A2-4874-A791-A86C368EB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0D1BE-C173-4920-9F47-46F08B873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5001441-9F6C-4B1D-A064-3336CA07017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DEF200D-4DF2-436C-AA8A-EDC40E0F720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3204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医院安全事故应急预案的团队协作与沟通技巧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事故应急预案概述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事故应急预案团队组建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团队协作与沟通技巧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应急预案实际操作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事故后期处理与复查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团队协作与沟通技巧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事故应急预案概述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医院安全事故应急预案简介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事故应急预案在医院中具有极其重要的意义，其基本内容包括对应急措施、流程、人员安排等方面的规定。医院安全事故的特点包括突发性强、影响范围广、应对难度大等特点，因此应急预案必须要有针对性。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应急演练的重要性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检验预案有效性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目的和意义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模拟真实情况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流程和方式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发现不足之处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3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信息共享和协作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及时传递关键信息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各部门间紧密合作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防止次生灾害的发生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采取预防措施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避免事态恶化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事故应急预案的基本原则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快速、有效的响应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即时处置紧急情况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减少事故扩大范围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4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4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4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4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5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5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5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5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5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5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5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5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5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6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6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6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6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6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6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7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7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7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应急预案的改进和完善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发现优缺点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定期演练和评估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实现协同应对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与其他部门的紧密合作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持续改进预案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不断总结和完善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87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事故应急预案团队组建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应急指挥组织结构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在医院安全事故应急预案中，应急指挥组织结构的建立至关重要。应急指挥中心应当明确设置，人员职责分工清晰，协调机制有效。只有健全的组织结构，才能在紧急情况下迅速响应并有效处理危机。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应急救援团队组建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培训内容和方式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医疗救援队伍的培训和配备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团队沟通与协作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护理团队的协调和支援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值班轮换制度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管理人员的应急值班安排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08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09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10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11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12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3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14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15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16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7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18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19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20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1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22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23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24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25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26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7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28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29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0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1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32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33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4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35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36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37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8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40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与外部单位的联络机制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建立联络人员名单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沟通协调流程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应急信息发布的方式和内容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信息准确性要求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及时发布的重要性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通讯与联络机制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内部通讯系统的建设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使用哪种通讯设备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实时联络的重要性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3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54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55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56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57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8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59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60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61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62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63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64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65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6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67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68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69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70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71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2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73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74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5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6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77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78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9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80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81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82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3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应急资源保障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定期检查和更新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医疗设备和药品的储备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提高资源利用效率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应急资源的管理和更新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合理利用有限资源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应急物资的调配和使用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95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7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团队协作和沟通是医院安全事故应急预案中至关重要的一环。只有建立完善的组织结构、培训有素的救援团队、高效的通讯机制以及充足的应急资源保障，才能有效应对各类突发情况，确保医院安全和患者健康。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98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9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团队协作与沟通技巧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4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协同效应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团队合作的优势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沟通障碍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团队协作的难点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定期团队建设培训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提升团队协作效率的方法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13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14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15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16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17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18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19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20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21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2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23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24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25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26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27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28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29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30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31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2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33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34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35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36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37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38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39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40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41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42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3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沟通技巧与应急响应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5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在应急情况下，敏锐的信息收集能力和清晰准确的信息传递是至关重要的，团队成员需要快速有效地沟通，确保信息的传递和响应迅速。危机时的沟通方式更需清晰明了，避免信息混乱引发进一步问题。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46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4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跨部门协作与合作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不同部门之间的跨部门协作需要明确职责划分和高效信息共享，但往往面临信息共享难点。解决跨部门合作问题的方法包括建立协作机制、定期沟通和共同目标的制定等。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52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54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5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快速响应和执行力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应急预案执行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信息及时更新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分工协作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8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风险管理和控制技巧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1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高效决策与执行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4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5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应对突发情况的决策方式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集体决策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权衡利弊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快速响应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7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68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69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70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71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2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73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74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75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76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77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78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79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0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81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82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83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84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85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6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87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88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9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0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91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92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93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94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95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96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97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团队协作案例分析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共同应对突发事件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医务人员合作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迅速应对危机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危机决策与执行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确保信息畅通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信息共享与沟通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09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1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4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1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应急预案实际操作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1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事故发生初期响应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在事故发生初期，关键是迅速响应并展开现场处理流程。同时需要及时救护和转运伤员，并进行有效的资源调配和支援，保障现场秩序和遇难者生命安全。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1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应急处置过程中的问题处理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有效解决常见问题的方法和策略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常见问题的方法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识别和管理处置过程中的潜在风险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处置过程中的风险管理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确保各部门间的协调合作，高效完成救援任务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协调应急救援工作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43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43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43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3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43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3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3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3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43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3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44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4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4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4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4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4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4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4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4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4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5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5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5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5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5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5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5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5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5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5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6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https://d.book118.com/366232040012010104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173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医院安全事故应急预案的团队协作与沟通技巧</vt:lpstr>
      <vt:lpstr>目录</vt:lpstr>
      <vt:lpstr>第一章 事故应急预案概述</vt:lpstr>
      <vt:lpstr> </vt:lpstr>
      <vt:lpstr>应急演练的重要性</vt:lpstr>
      <vt:lpstr>事故应急预案的基本原则</vt:lpstr>
      <vt:lpstr>应急预案的改进和完善</vt:lpstr>
      <vt:lpstr>第2章 事故应急预案团队组建</vt:lpstr>
      <vt:lpstr> </vt:lpstr>
      <vt:lpstr>应急救援团队组建</vt:lpstr>
      <vt:lpstr>通讯与联络机制</vt:lpstr>
      <vt:lpstr>应急资源保障</vt:lpstr>
      <vt:lpstr>结论</vt:lpstr>
      <vt:lpstr>第3章 团队协作与沟通技巧</vt:lpstr>
      <vt:lpstr>团队协作的重要性</vt:lpstr>
      <vt:lpstr>沟通技巧与应急响应</vt:lpstr>
      <vt:lpstr> </vt:lpstr>
      <vt:lpstr>高效决策与执行</vt:lpstr>
      <vt:lpstr>团队协作案例分析</vt:lpstr>
      <vt:lpstr>第四章 应急预案实际操作</vt:lpstr>
      <vt:lpstr> </vt:lpstr>
      <vt:lpstr>应急处置过程中的问题处理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2024-09-29T14:38:41.514</cp:lastPrinted>
  <dcterms:created xsi:type="dcterms:W3CDTF">2024-09-29T06:38:41Z</dcterms:created>
  <dcterms:modified xsi:type="dcterms:W3CDTF">2024-09-29T06:38:44Z</dcterms:modified>
</cp:coreProperties>
</file>