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E59E50-BEFD-4CEA-94B3-5FDB03476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7F5CD1-AA82-45AD-93D6-50846F9AA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573B93-26BB-4271-AAB7-1660FB02E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6B2657-6AF6-417E-BC5C-4309CEE0C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30777C-2779-4094-9C37-AE2B8B8FB9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92DBC8-7C98-4A37-98F7-753C60C585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24D27E-755B-4116-8153-933913F68E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B448C0-F5D0-4A30-BEDB-1240E6561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110AF8-CC6E-42A8-BC7A-1230573B0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7115E-FE12-42D7-9E77-6CBFC1B88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15864-16EC-4B80-B3C0-E7639AAE1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23524320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电影影视创业计划书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市场分析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产品与服务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营销策略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团队与管理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财务预测与融资计划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风险评估与对策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未来规划与展望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在当前数字化、网络化和智能化的时代背景下，电影和影视行业面临着巨大的机遇和挑战，需要不断创新和突破，以满足观众日益多样化的需求。</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电影和影视行业是全球最具影响力和市场潜力的娱乐产业之一，随着科技的发展和观众需求的不断变化，电影和影视行业也在不断创新和变革。</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17" r="317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通过不断创新和突破，成为行业内具有影响力和竞争力的佼佼者，引领行业的发展潮流。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打造一个高品质、创新型的电影和影视制作公司，致力于提供优质的电影和影视作品，满足观众的审美和娱乐需求。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专注于高品质、创新型的电影和影视制作，注重作品的创意、艺术性和商业价值。</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积极探索数字化、网络化和智能化的制作技术和商业模式，提高制作效率和作品质量，降低制作成本。</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与优秀的导演、演员、制片人和编剧等合作，打造一流的制作团队，为观众呈现卓越的影视作品。</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643" b="64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项目定位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观众群体</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电影和影视作品拥有广泛的观众群体，涵盖各个年龄段和不同文化背景。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消费习惯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随着数字化时代的到来，观众越来越倾向于在线观看电影和影视作品，市场需求持续增长。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观影体验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观众对观影体验的要求越来越高，追求高品质的视听效果和内容创意。</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竞争对手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市场上存在众多电影和影视制作公司，各具特色和优势。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竞争优势</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通过深入分析市场需求和观众喜好，寻找差异化竞争优势，打造特色品牌。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合作机会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与优秀的制作公司、导演和演员合作，共同开发优质项目，提升竞争力。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技术创新</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内容为王</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跨界融合</a:t>
            </a:r>
          </a:p>
        </p:txBody>
      </p:sp>
      <p:pic>
        <p:nvPicPr>
          <p:cNvPr id="5" name="Picture 5"/>
          <p:cNvPicPr>
            <a:picLocks noChangeAspect="1"/>
          </p:cNvPicPr>
          <p:nvPr/>
        </p:nvPicPr>
        <p:blipFill>
          <a:blip r:embed="rId2"/>
          <a:srcRect l="5833" r="58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6389" r="63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数字化技术和新媒体平台的快速发展为电影和影视产业带来新的机遇和挑战。</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观众对内容的需求日益多样化、个性化，高品质、有创意的内容成为竞争的核心。</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电影和影视与其他产业领域的融合趋势加强，如游戏、主题公园等，为产业发展带来新的增长点。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产品与服务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提供高质量的电影制作服务，包括剧本创作、拍摄、后期制作等。</a:t>
            </a:r>
          </a:p>
        </p:txBody>
      </p:sp>
      <p:pic>
        <p:nvPicPr>
          <p:cNvPr id="6" name="Picture 6"/>
          <p:cNvPicPr>
            <a:picLocks noChangeAspect="1"/>
          </p:cNvPicPr>
          <p:nvPr/>
        </p:nvPicPr>
        <p:blipFill>
          <a:blip r:embed="rId2"/>
          <a:srcRect l="21851" r="2185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电影制作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开设各类影视培训课程，培养专业的影视人才。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影视培训</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50" r="166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为有潜力的电影和电视剧项目提供资金支持。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影视投资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为客户提供专业的影视行业咨询服务，帮助他们了解市场动态和行业趋势。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咨询服务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整合各类影视资源，为客户提供一站式的服务体验。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资源整合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通过多种渠道对客户的影视作品进行宣传和推广，提高知名度和影响力。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营销推广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拥有一支经验丰富、技术精湛的专业团队，确保产品和服务的高质量。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专业团队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创新性强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客户至上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169" r="2316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始终关注行业动态和市场需求，不断推出创新的产品和服务。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始终以客户需求为导向，提供个性化的服务和解决方案。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营销策略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利用社交媒体平台、视频分享网站和在线影片租赁平台等，进行影片宣传和销售。</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线上渠道</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与电影院、电视台、DVD发行商等合作，将影片引入传统放映渠道。</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线下渠道</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与其他产业如游戏、主题公园、品牌联名等合作，拓展营销渠道和受众群体。</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跨界合作</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营销渠道</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5708" b="15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线下活动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组织首映礼、观影活动和明星见面会等，吸引媒体和粉丝关注。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预告片和海报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制作吸引人的预告片和海报，提前引发观众的兴趣。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口碑营销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通过影评人、意见领袖和社交媒体影响者进行口碑传播，提高影片知名度。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宣传策略</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https://d.book118.com/366235243202010034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2024-09-04T02:54:25.913</cp:lastPrinted>
  <dcterms:created xsi:type="dcterms:W3CDTF">2024-09-03T18:54:25Z</dcterms:created>
  <dcterms:modified xsi:type="dcterms:W3CDTF">2024-09-03T18:54:27Z</dcterms:modified>
</cp:coreProperties>
</file>