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1349B1-C3AA-4584-9C5D-E36513764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681215-2CE7-450D-B39B-399688A4A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654570-BFAE-4A32-9395-C32027AD0D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8F9547-1F3C-45EC-BFF0-12CBFCE0F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094B8-8225-4DF5-AF11-A2E5D7609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480F99-C1C1-4DFD-81C5-BE0750E52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F51521-49BF-4276-9F3B-F77CD37C02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3D1AFA-3386-429E-8E28-6ED7B0C365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1C1186-765C-4F63-978A-4B8C12017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EEEC0-F0A3-4F02-82C2-C01CA3D1B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9BCB4-6C04-46B2-B45B-44E8F66B6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6241015230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听党的话做好少年入队仪式活动简报</a:t>
            </a:r>
          </a:p>
        </p:txBody>
      </p:sp>
      <p:sp>
        <p:nvSpPr>
          <p:cNvPr id="5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000000"/>
                </a:solidFill>
              </a:rPr>
              <a:t>作者：凯辰文创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活动现场盛况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活动成果与影响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活动反思与展望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活动筹备情况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5346287" y="2886646"/>
            <a:ext cx="1499330" cy="1499330"/>
            <a:chOff x="5346287" y="2886646"/>
            <a:chExt cx="1499330" cy="1499330"/>
          </a:xfrm>
        </p:grpSpPr>
        <p:sp>
          <p:nvSpPr>
            <p:cNvPr id="12" name="AutoShape 12"/>
            <p:cNvSpPr/>
            <p:nvPr/>
          </p:nvSpPr>
          <p:spPr>
            <a:xfrm>
              <a:off x="5346287" y="2886646"/>
              <a:ext cx="1499330" cy="1499330"/>
            </a:xfrm>
            <a:prstGeom prst="ellipse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5804254" y="3351841"/>
            <a:ext cx="583501" cy="561118"/>
            <a:chOff x="5804254" y="3351841"/>
            <a:chExt cx="583501" cy="561118"/>
          </a:xfrm>
        </p:grpSpPr>
        <p:sp>
          <p:nvSpPr>
            <p:cNvPr id="16" name="AutoShape 16"/>
            <p:cNvSpPr/>
            <p:nvPr/>
          </p:nvSpPr>
          <p:spPr>
            <a:xfrm>
              <a:off x="5964750" y="3351841"/>
              <a:ext cx="262604" cy="26593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5804254" y="3659213"/>
              <a:ext cx="583501" cy="253746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制定详细活动方案，明确责任分工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323860" y="1451184"/>
            <a:ext cx="3286271" cy="1172597"/>
            <a:chOff x="323860" y="1451184"/>
            <a:chExt cx="3286271" cy="1172597"/>
          </a:xfrm>
        </p:grpSpPr>
        <p:sp>
          <p:nvSpPr>
            <p:cNvPr id="41" name="TextBox 41"/>
            <p:cNvSpPr txBox="1"/>
            <p:nvPr/>
          </p:nvSpPr>
          <p:spPr>
            <a:xfrm>
              <a:off x="323860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活动主题：听党的话，做好少年，争当新时代好队员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181203" y="3072914"/>
            <a:ext cx="3286271" cy="1172597"/>
            <a:chOff x="181203" y="3072914"/>
            <a:chExt cx="3286271" cy="1172597"/>
          </a:xfrm>
        </p:grpSpPr>
        <p:sp>
          <p:nvSpPr>
            <p:cNvPr id="43" name="TextBox 43"/>
            <p:cNvSpPr txBox="1"/>
            <p:nvPr/>
          </p:nvSpPr>
          <p:spPr>
            <a:xfrm>
              <a:off x="181203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活动时间：XXXX年XX月XX日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545256" y="4966595"/>
            <a:ext cx="3286271" cy="1172597"/>
            <a:chOff x="545256" y="4966595"/>
            <a:chExt cx="3286271" cy="1172597"/>
          </a:xfrm>
        </p:grpSpPr>
        <p:sp>
          <p:nvSpPr>
            <p:cNvPr id="45" name="TextBox 45"/>
            <p:cNvSpPr txBox="1"/>
            <p:nvPr/>
          </p:nvSpPr>
          <p:spPr>
            <a:xfrm>
              <a:off x="545256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活动地点：学校操场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8724537" y="3072914"/>
            <a:ext cx="3286271" cy="1172597"/>
            <a:chOff x="8724537" y="3072914"/>
            <a:chExt cx="3286271" cy="1172597"/>
          </a:xfrm>
        </p:grpSpPr>
        <p:sp>
          <p:nvSpPr>
            <p:cNvPr id="47" name="TextBox 47"/>
            <p:cNvSpPr txBox="1"/>
            <p:nvPr/>
          </p:nvSpPr>
          <p:spPr>
            <a:xfrm>
              <a:off x="8724537" y="307291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活动流程：包括开场、升旗仪式、领导致辞、新队员入队仪式、表彰先进、文艺表演等环节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8168429" y="4966595"/>
            <a:ext cx="3286271" cy="1172597"/>
            <a:chOff x="8168429" y="4966595"/>
            <a:chExt cx="3286271" cy="1172597"/>
          </a:xfrm>
        </p:grpSpPr>
        <p:sp>
          <p:nvSpPr>
            <p:cNvPr id="49" name="TextBox 49"/>
            <p:cNvSpPr txBox="1"/>
            <p:nvPr/>
          </p:nvSpPr>
          <p:spPr>
            <a:xfrm>
              <a:off x="8168429" y="4966595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责任分工：成立筹备小组，明确各成员职责，包括方案制定、场地布置、宣传动员、安全保障等。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8581879" y="1451184"/>
            <a:ext cx="3286271" cy="1172597"/>
            <a:chOff x="8581879" y="1451184"/>
            <a:chExt cx="3286271" cy="1172597"/>
          </a:xfrm>
        </p:grpSpPr>
        <p:sp>
          <p:nvSpPr>
            <p:cNvPr id="51" name="TextBox 51"/>
            <p:cNvSpPr txBox="1"/>
            <p:nvPr/>
          </p:nvSpPr>
          <p:spPr>
            <a:xfrm>
              <a:off x="8581879" y="1451184"/>
              <a:ext cx="3286271" cy="1172597"/>
            </a:xfrm>
            <a:prstGeom prst="rect">
              <a:avLst/>
            </a:prstGeom>
          </p:spPr>
          <p:txBody>
            <a:bodyPr vert="horz" wrap="square" lIns="66008" tIns="33052" rIns="66008" bIns="33052" rtlCol="0" anchor="b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参与人员：学校全体师生及家长代表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场地布置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以红色为主色调，悬挂党旗、国旗和少先队队旗，设置主席台和观众席，摆放鲜花和绿植，营造庄重热烈的氛围。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设施准备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准备音响、话筒、投影仪等设备，确保活动顺利进行。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场地选择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选择学校操场作为活动场地，确保场地宽敞、安全、便于布置。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精心挑选场地，营造庄重热烈氛围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通过校园广播、宣传栏、班级微信群等方式，向全校师生宣传入队仪式的意义、流程和注意事项。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校内宣传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通过家长会、家长微信群等方式，向家长宣传活动的目的和意义，鼓励家长积极参与并支持孩子加入少先队。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家长动员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利用学校官网、微信公众号等渠道，向社会公众宣传活动情况，提高活动的知晓率和影响力。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社会宣传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广泛宣传动员，提高青少年参与度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活动现场盛况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778" r="77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庄严的入队仪式，展现青少年精神风貌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整齐划一的队列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青少年们身着统一的服装，按照规定的队形排列，展现出良好的纪律性和团队精神。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庄重的誓言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在入队仪式上，青少年们齐声宣读入队誓词，表达了对党和人民的忠诚和热爱，以及对共产主义事业的坚定信念。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激昂的歌声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青少年们高唱《中国少年先锋队队歌》，嘹亮的歌声回荡在活动现场，展现了他们朝气蓬勃的精神风貌。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https://d.book118.com/366241015230010051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2024-09-17T23:15:04.332</cp:lastPrinted>
  <dcterms:created xsi:type="dcterms:W3CDTF">2024-09-17T15:15:04Z</dcterms:created>
  <dcterms:modified xsi:type="dcterms:W3CDTF">2024-09-17T15:15:06Z</dcterms:modified>
</cp:coreProperties>
</file>