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B8C9022F-0009-4647-9250-4CF23ECFCDBA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3793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3794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1.xml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2.xml" /><Relationship Id="rId2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2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4.xml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2" Type="http://schemas.openxmlformats.org/officeDocument/2006/relationships/image" Target="../media/image1.jpeg" /><Relationship Id="rId3" Type="http://schemas.openxmlformats.org/officeDocument/2006/relationships/tags" Target="../tags/tag166.xml" /><Relationship Id="rId4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7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8D570DB-714A-449D-BD18-49CBD809F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AC1C9E7-4645-4434-B931-BC4087586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E46C12C-4821-404A-8662-BC8A9FB9A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0F9DAF01-DAC2-4031-A483-C2DB2FD1C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E4FDF0BD-B60A-4375-85CE-A311A6234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7A60B6B5-AAE5-47D3-865B-85DEF0E80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19D640AA-91AB-4DAE-B121-5A06D87C1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C42E415-ED76-4DA1-ABD5-5C9B5E413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015AB48-038E-473D-B3E0-96B98BBC7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17CA06B-A2B3-4211-8F5F-2E375AC4A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5533124-A683-4E4F-AFF2-B61E841AC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fontAlgn="auto">
              <a:defRPr/>
            </a:pPr>
            <a:fld id="{24D8A48A-BC7B-4E94-A1B9-7DBEE3EA9A83}" type="datetimeFigureOut">
              <a:rPr lang="zh-CN" altLang="en-US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fontAlgn="auto">
              <a:defRPr/>
            </a:pPr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fontAlgn="auto">
              <a:defRPr/>
            </a:pPr>
            <a:fld id="{DC05FEBE-4EB8-47FF-ACEB-4CD056A78647}" type="slidenum">
              <a:rPr lang="zh-CN" altLang="en-US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 spd="slow">
    <p:wipe dir="r"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tags" Target="../tags/tag168.xml" /><Relationship Id="rId24" Type="http://schemas.openxmlformats.org/officeDocument/2006/relationships/tags" Target="../tags/tag169.xml" /><Relationship Id="rId25" Type="http://schemas.openxmlformats.org/officeDocument/2006/relationships/tags" Target="../tags/tag170.xml" /><Relationship Id="rId26" Type="http://schemas.openxmlformats.org/officeDocument/2006/relationships/tags" Target="../tags/tag171.xml" /><Relationship Id="rId27" Type="http://schemas.openxmlformats.org/officeDocument/2006/relationships/tags" Target="../tags/tag172.xml" /><Relationship Id="rId28" Type="http://schemas.openxmlformats.org/officeDocument/2006/relationships/tags" Target="../tags/tag173.xml" /><Relationship Id="rId29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slideLayout" Target="../slideLayouts/slideLayout14.xml" /><Relationship Id="rId30" Type="http://schemas.openxmlformats.org/officeDocument/2006/relationships/image" Target="../media/image2.png" /><Relationship Id="rId31" Type="http://schemas.openxmlformats.org/officeDocument/2006/relationships/tags" Target="../tags/tag174.xml" /><Relationship Id="rId32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23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4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5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30" r:link="rId2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tags" Target="../tags/tag182.xml" /><Relationship Id="rId3" Type="http://schemas.openxmlformats.org/officeDocument/2006/relationships/image" Target="../media/image3.png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tags" Target="../tags/tag188.xml" /><Relationship Id="rId3" Type="http://schemas.openxmlformats.org/officeDocument/2006/relationships/image" Target="../media/image5.jpeg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image" Target="../media/image4.jpeg" /><Relationship Id="rId6" Type="http://schemas.openxmlformats.org/officeDocument/2006/relationships/tags" Target="../tags/tag1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image" Target="../media/image6.jpeg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tags" Target="../tags/tag200.xml" /><Relationship Id="rId3" Type="http://schemas.openxmlformats.org/officeDocument/2006/relationships/image" Target="../media/image7.jpeg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image" Target="../media/image4.jpeg" /><Relationship Id="rId6" Type="http://schemas.openxmlformats.org/officeDocument/2006/relationships/tags" Target="../tags/tag2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image" Target="../media/image4.jpeg" /><Relationship Id="rId18" Type="http://schemas.openxmlformats.org/officeDocument/2006/relationships/tags" Target="../tags/tag229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image" Target="../media/image4.jpeg" /><Relationship Id="rId7" Type="http://schemas.openxmlformats.org/officeDocument/2006/relationships/tags" Target="../tags/tag23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241.xml" /><Relationship Id="rId3" Type="http://schemas.openxmlformats.org/officeDocument/2006/relationships/image" Target="../media/image8.jpeg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hyperlink" Target="https://d.book118.com/3662420002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4" name="Picture 4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658600" y="10490200"/>
            <a:ext cx="0" cy="0"/>
          </a:xfrm>
          <a:prstGeom prst="rect">
            <a:avLst/>
          </a:prstGeom>
          <a:ln>
            <a:noFill/>
          </a:ln>
        </p:spPr>
      </p:pic>
      <p:sp>
        <p:nvSpPr>
          <p:cNvPr id="5" name="文本框 4" title=""/>
          <p:cNvSpPr txBox="1"/>
          <p:nvPr>
            <p:custDataLst>
              <p:tags r:id="rId5"/>
            </p:custDataLst>
          </p:nvPr>
        </p:nvSpPr>
        <p:spPr>
          <a:xfrm>
            <a:off x="4927600" y="2204085"/>
            <a:ext cx="436245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短歌行</a:t>
            </a:r>
            <a:endParaRPr lang="zh-CN" altLang="en-US" sz="5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" name="textbox 11" title=""/>
          <p:cNvSpPr/>
          <p:nvPr>
            <p:custDataLst>
              <p:tags r:id="rId3"/>
            </p:custDataLst>
          </p:nvPr>
        </p:nvSpPr>
        <p:spPr>
          <a:xfrm>
            <a:off x="1892300" y="2409964"/>
            <a:ext cx="8636000" cy="2000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000"/>
              </a:lnSpc>
            </a:pPr>
            <a:endParaRPr lang="x-none" altLang="x-none" sz="1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406400" algn="l" rtl="0" eaLnBrk="0">
              <a:lnSpc>
                <a:spcPct val="85000"/>
              </a:lnSpc>
            </a:pPr>
            <a:r>
              <a:rPr sz="2400" b="1" kern="0" spc="0">
                <a:solidFill>
                  <a:srgbClr val="00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有人说他是治世能臣，乱世奸雄；也有</a:t>
            </a: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人说他是非常之人，超</a:t>
            </a:r>
            <a:r>
              <a:rPr sz="2400" b="1" kern="0" spc="0">
                <a:solidFill>
                  <a:srgbClr val="00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世之杰；他外定武功，统一中国北方，他内</a:t>
            </a: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定文学，开创建安文</a:t>
            </a:r>
            <a:r>
              <a:rPr sz="2200" b="1" kern="0" spc="-170">
                <a:solidFill>
                  <a:srgbClr val="00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学。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他集英雄、枭雄、奸雄于一身，雄视古今……他就是——</a:t>
            </a:r>
            <a:endParaRPr lang="x-none" altLang="x-none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" name="textbox 12" title=""/>
          <p:cNvSpPr/>
          <p:nvPr>
            <p:custDataLst>
              <p:tags r:id="rId4"/>
            </p:custDataLst>
          </p:nvPr>
        </p:nvSpPr>
        <p:spPr>
          <a:xfrm>
            <a:off x="5683280" y="1031765"/>
            <a:ext cx="791209" cy="480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x-none" altLang="x-none" sz="1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12700" algn="l" rtl="0" eaLnBrk="0">
              <a:lnSpc>
                <a:spcPct val="96000"/>
              </a:lnSpc>
            </a:pPr>
            <a:r>
              <a:rPr sz="3100" b="1" kern="0" spc="-50">
                <a:solidFill>
                  <a:srgbClr val="FFFFFF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导入</a:t>
            </a:r>
            <a:endParaRPr lang="x-none" altLang="x-none" sz="31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4" name="picture 14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21600000">
            <a:off x="5702320" y="2114527"/>
            <a:ext cx="3130539" cy="3263927"/>
          </a:xfrm>
          <a:prstGeom prst="rect">
            <a:avLst/>
          </a:prstGeom>
        </p:spPr>
      </p:pic>
      <p:sp>
        <p:nvSpPr>
          <p:cNvPr id="15" name="textbox 15" title=""/>
          <p:cNvSpPr/>
          <p:nvPr>
            <p:custDataLst>
              <p:tags r:id="rId5"/>
            </p:custDataLst>
          </p:nvPr>
        </p:nvSpPr>
        <p:spPr>
          <a:xfrm>
            <a:off x="5676150" y="1032636"/>
            <a:ext cx="780415" cy="486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000"/>
              </a:lnSpc>
            </a:pPr>
            <a:endParaRPr lang="x-none" altLang="x-none" sz="1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3100" b="1" kern="0" spc="-150">
                <a:solidFill>
                  <a:srgbClr val="FFFFFF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导入</a:t>
            </a:r>
            <a:endParaRPr lang="x-none" altLang="x-none" sz="31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textbox 16" title=""/>
          <p:cNvSpPr/>
          <p:nvPr>
            <p:custDataLst>
              <p:tags r:id="rId6"/>
            </p:custDataLst>
          </p:nvPr>
        </p:nvSpPr>
        <p:spPr>
          <a:xfrm>
            <a:off x="4019376" y="3014664"/>
            <a:ext cx="427355" cy="81661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x-none" altLang="x-none" sz="1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12700" algn="l" rtl="0" eaLnBrk="0">
              <a:lnSpc>
                <a:spcPct val="96000"/>
              </a:lnSpc>
            </a:pPr>
            <a:r>
              <a:rPr sz="2700" b="1" kern="0" spc="410">
                <a:solidFill>
                  <a:srgbClr val="00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曹操</a:t>
            </a:r>
            <a:endParaRPr lang="x-none" altLang="x-none" sz="27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9394" name="Rectangle 2" title=""/>
          <p:cNvSpPr>
            <a:spLocks noGrp="1" noRot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1524000" y="1074420"/>
            <a:ext cx="9144000" cy="65151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eaLnBrk="1" hangingPunct="1"/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背景介绍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9395" name="Rectangle 3" title=""/>
          <p:cNvSpPr>
            <a:spLocks noGrp="1" noRot="1"/>
          </p:cNvSpPr>
          <p:nvPr>
            <p:ph type="body" sz="quarter" idx="4294967295"/>
            <p:custDataLst>
              <p:tags r:id="rId4"/>
            </p:custDataLst>
          </p:nvPr>
        </p:nvSpPr>
        <p:spPr>
          <a:xfrm>
            <a:off x="1036320" y="1957070"/>
            <a:ext cx="9979025" cy="399986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/>
          <a:p>
            <a:pPr algn="l" eaLnBrk="1" hangingPunct="1">
              <a:lnSpc>
                <a:spcPct val="120000"/>
              </a:lnSpc>
              <a:buNone/>
            </a:pPr>
            <a:r>
              <a:rPr lang="en-US" altLang="zh-CN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                                                           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建安十三年，曹操率大军南下，列阵长江，欲一举荡平孙刘势力。这年冬天十一月十五日夜，皓月当空，江面风平浪静，曹操乘船察看水寨，后置酒宴请诸将，酒至兴处，忽闻鸦声望南飞鸣而去，曹操感此景而横槊赋诗，吟唱了这首千古名作</a:t>
            </a:r>
            <a:r>
              <a:rPr lang="en-US" altLang="zh-CN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——《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短歌行</a:t>
            </a:r>
            <a:r>
              <a:rPr lang="en-US" altLang="zh-CN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0" name="TextBox 19" title=""/>
          <p:cNvSpPr txBox="1"/>
          <p:nvPr>
            <p:custDataLst>
              <p:tags r:id="rId3"/>
            </p:custDataLst>
          </p:nvPr>
        </p:nvSpPr>
        <p:spPr>
          <a:xfrm>
            <a:off x="389586" y="215900"/>
            <a:ext cx="2912166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建安风骨</a:t>
            </a:r>
            <a:endParaRPr lang="zh-CN" altLang="en-US" sz="36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9458" name="Picture 2" title="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 bwMode="auto">
          <a:xfrm>
            <a:off x="8597348" y="0"/>
            <a:ext cx="3594652" cy="6858000"/>
          </a:xfrm>
          <a:prstGeom prst="rect">
            <a:avLst/>
          </a:prstGeom>
          <a:noFill/>
        </p:spPr>
      </p:pic>
      <p:sp>
        <p:nvSpPr>
          <p:cNvPr id="23" name="TextBox 22" title=""/>
          <p:cNvSpPr txBox="1"/>
          <p:nvPr>
            <p:custDataLst>
              <p:tags r:id="rId6"/>
            </p:custDataLst>
          </p:nvPr>
        </p:nvSpPr>
        <p:spPr>
          <a:xfrm>
            <a:off x="327991" y="983973"/>
            <a:ext cx="8209723" cy="6092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在我国文学史上，有这样一个辉煌的黄金时代，它“三曹”鼎力、“七子”雄发，这就是建安时期。</a:t>
            </a:r>
            <a:endParaRPr lang="en-US" altLang="zh-CN" sz="2000" b="1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sz="20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“建安”为汉献帝年号（</a:t>
            </a:r>
            <a:r>
              <a:rPr lang="en-US" altLang="zh-CN" sz="20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196—220</a:t>
            </a:r>
            <a:r>
              <a:rPr lang="zh-CN" altLang="en-US" sz="20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）。</a:t>
            </a:r>
            <a:r>
              <a:rPr lang="zh-CN" altLang="en-US" sz="2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建安时期的作品真实地反映了现实的动乱和人民的苦难，抒发建功立业的理想和积极进取的精神。同时也流露出人生短暂、壮志难酬的悲凉幽怨，</a:t>
            </a:r>
            <a:r>
              <a:rPr lang="zh-CN" altLang="en-US" sz="20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意境宏大，笔调朗畅，具有鲜明的时代特征和个性特征，</a:t>
            </a:r>
            <a:r>
              <a:rPr lang="zh-CN" altLang="en-US" sz="2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其雄健深沉、慷慨悲凉的艺术风格</a:t>
            </a:r>
            <a:r>
              <a:rPr lang="zh-CN" altLang="en-US" sz="20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，文学史上称之为“建安风骨”或“魏晋风骨”。</a:t>
            </a:r>
            <a:endParaRPr lang="en-US" altLang="zh-CN" sz="2000" b="1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</a:t>
            </a:r>
            <a:r>
              <a:rPr lang="zh-CN" altLang="en-US" sz="20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汉末建安时期，文坛巨匠“三曹”（曹操、曹丕、曹植）、“七子”（孔融、陈琳、王璨、徐干、阮瑀、应玚、刘祯）和女诗人蔡琰继承了汉乐府民歌的现实主义传统，普遍采用五言形式，以风骨遒劲著称，并具有慷慨悲凉的阳刚之气，形成了文学史上“建安风骨”的独特风格。</a:t>
            </a:r>
            <a:endParaRPr lang="en-US" altLang="zh-CN" sz="2000" b="1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  </a:t>
            </a:r>
            <a:endParaRPr lang="zh-CN" altLang="en-US" sz="2000" b="1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 spd="slow" advTm="3000"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0482" name="Picture 2" title="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8696738" y="0"/>
            <a:ext cx="3495261" cy="6858000"/>
          </a:xfrm>
          <a:prstGeom prst="rect">
            <a:avLst/>
          </a:prstGeom>
          <a:noFill/>
        </p:spPr>
      </p:pic>
      <p:sp>
        <p:nvSpPr>
          <p:cNvPr id="27" name="TextBox 26" title=""/>
          <p:cNvSpPr txBox="1"/>
          <p:nvPr>
            <p:custDataLst>
              <p:tags r:id="rId5"/>
            </p:custDataLst>
          </p:nvPr>
        </p:nvSpPr>
        <p:spPr>
          <a:xfrm>
            <a:off x="327991" y="154305"/>
            <a:ext cx="2912166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作者简介</a:t>
            </a:r>
            <a:endParaRPr lang="zh-CN" altLang="en-US" sz="36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8" name="TextBox 27" title=""/>
          <p:cNvSpPr txBox="1"/>
          <p:nvPr>
            <p:custDataLst>
              <p:tags r:id="rId6"/>
            </p:custDataLst>
          </p:nvPr>
        </p:nvSpPr>
        <p:spPr>
          <a:xfrm>
            <a:off x="387626" y="1331844"/>
            <a:ext cx="8010939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  曹操（</a:t>
            </a:r>
            <a:r>
              <a:rPr lang="en-US" altLang="zh-CN" sz="20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155-220</a:t>
            </a:r>
            <a:r>
              <a:rPr lang="zh-CN" altLang="en-US" sz="20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，字孟德，小名阿瞒、吉利，沛国谯郡（今安徽亳县）人，东汉末年的政治家、军事家、文学家。他“外定武功，内兴文学”，统一中国北方；他知人善察，唯才是举；也是建安文学的开创者和组织者。但历来人们对他毁誉参半。当年，汝南名士许劭称之为“治世之能臣，乱世之奸雄。”陈寿在</a:t>
            </a:r>
            <a:r>
              <a:rPr lang="en-US" altLang="zh-CN" sz="20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20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三国志</a:t>
            </a:r>
            <a:r>
              <a:rPr lang="en-US" altLang="zh-CN" sz="20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sz="20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中：“抑可谓非常之人，超世之杰矣。”戏曲舞台上常把曹操塑造成白脸奸臣，成为一个阴险、残忍、狡诈、狠毒的人物。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 spd="slow" advTm="3000"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textbox 4" title=""/>
          <p:cNvSpPr/>
          <p:nvPr>
            <p:custDataLst>
              <p:tags r:id="rId3"/>
            </p:custDataLst>
          </p:nvPr>
        </p:nvSpPr>
        <p:spPr>
          <a:xfrm>
            <a:off x="2698115" y="1818640"/>
            <a:ext cx="6252210" cy="828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x-none" altLang="x-none" sz="1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12700" algn="l" rtl="0" eaLnBrk="0">
              <a:lnSpc>
                <a:spcPct val="86000"/>
              </a:lnSpc>
            </a:pPr>
            <a:r>
              <a:rPr lang="en-US" sz="2400" b="1" kern="0" spc="40">
                <a:solidFill>
                  <a:srgbClr val="00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1</a:t>
            </a:r>
            <a:r>
              <a:rPr lang="zh-CN" altLang="en-US" sz="2400" b="1" kern="0" spc="40">
                <a:solidFill>
                  <a:srgbClr val="00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、</a:t>
            </a:r>
            <a:r>
              <a:rPr sz="2400" b="1" kern="0" spc="40">
                <a:solidFill>
                  <a:srgbClr val="00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能借助意象、手法等理解诗歌中诗人的情</a:t>
            </a:r>
            <a:endParaRPr lang="x-none" altLang="x-none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12700" algn="l" rtl="0" eaLnBrk="0">
              <a:lnSpc>
                <a:spcPts val="3830"/>
              </a:lnSpc>
            </a:pPr>
            <a:r>
              <a:rPr sz="2400" b="1" kern="0" spc="-190">
                <a:solidFill>
                  <a:srgbClr val="00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感和人生追求。</a:t>
            </a:r>
            <a:endParaRPr lang="x-none" altLang="x-none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textbox 5" title=""/>
          <p:cNvSpPr/>
          <p:nvPr>
            <p:custDataLst>
              <p:tags r:id="rId4"/>
            </p:custDataLst>
          </p:nvPr>
        </p:nvSpPr>
        <p:spPr>
          <a:xfrm>
            <a:off x="2190165" y="3429097"/>
            <a:ext cx="5515609" cy="382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00"/>
              </a:lnSpc>
            </a:pPr>
            <a:endParaRPr lang="x-none" altLang="x-none" sz="1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12700" algn="l" rtl="0" eaLnBrk="0">
              <a:lnSpc>
                <a:spcPct val="98000"/>
              </a:lnSpc>
            </a:pPr>
            <a:r>
              <a:rPr lang="en-US" sz="2400" b="1" kern="0" spc="160">
                <a:solidFill>
                  <a:srgbClr val="00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2</a:t>
            </a:r>
            <a:r>
              <a:rPr lang="zh-CN" altLang="en-US" sz="2400" b="1" kern="0" spc="160">
                <a:solidFill>
                  <a:srgbClr val="00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</a:t>
            </a:r>
            <a:r>
              <a:rPr sz="2400" b="1" kern="0" spc="-80">
                <a:solidFill>
                  <a:srgbClr val="00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赏析诗中的用典、白描等表达技巧。</a:t>
            </a:r>
            <a:endParaRPr lang="x-none" altLang="x-none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" name="textbox 6" title=""/>
          <p:cNvSpPr/>
          <p:nvPr>
            <p:custDataLst>
              <p:tags r:id="rId5"/>
            </p:custDataLst>
          </p:nvPr>
        </p:nvSpPr>
        <p:spPr>
          <a:xfrm>
            <a:off x="1943100" y="4403725"/>
            <a:ext cx="3159760" cy="5918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x-none" altLang="x-none" sz="9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806450" algn="l" rtl="0" eaLnBrk="0">
              <a:lnSpc>
                <a:spcPts val="2795"/>
              </a:lnSpc>
              <a:spcBef>
                <a:spcPts val="5"/>
              </a:spcBef>
            </a:pPr>
            <a:r>
              <a:rPr lang="en-US" sz="2300" b="1" kern="0" spc="-130">
                <a:solidFill>
                  <a:srgbClr val="00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3</a:t>
            </a:r>
            <a:r>
              <a:rPr lang="zh-CN" altLang="en-US" sz="2300" b="1" kern="0" spc="-130">
                <a:solidFill>
                  <a:srgbClr val="00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、</a:t>
            </a:r>
            <a:r>
              <a:rPr sz="2300" b="1" kern="0" spc="-130">
                <a:solidFill>
                  <a:srgbClr val="00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charset="-122"/>
              </a:rPr>
              <a:t>背诵本诗。</a:t>
            </a:r>
            <a:endParaRPr lang="x-none" altLang="x-none" sz="23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textbox 8" title=""/>
          <p:cNvSpPr/>
          <p:nvPr>
            <p:custDataLst>
              <p:tags r:id="rId6"/>
            </p:custDataLst>
          </p:nvPr>
        </p:nvSpPr>
        <p:spPr>
          <a:xfrm>
            <a:off x="4908600" y="4876779"/>
            <a:ext cx="546100" cy="552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x-none" altLang="x-none" sz="1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12700" algn="l" rtl="0" eaLnBrk="0">
              <a:lnSpc>
                <a:spcPts val="4150"/>
              </a:lnSpc>
              <a:tabLst>
                <a:tab pos="532765"/>
              </a:tabLst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/>
              </a:rPr>
              <a:t>	</a:t>
            </a:r>
            <a:endParaRPr lang="x-none" altLang="x-none" sz="1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7"/>
            </p:custDataLst>
          </p:nvPr>
        </p:nvSpPr>
        <p:spPr>
          <a:xfrm>
            <a:off x="3816985" y="938530"/>
            <a:ext cx="26644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学习目标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8370" name="Rectangle 2" title=""/>
          <p:cNvSpPr>
            <a:spLocks noGrp="1" noRot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430107" y="173355"/>
            <a:ext cx="11359727" cy="106426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eaLnBrk="1" hangingPunct="1">
              <a:lnSpc>
                <a:spcPct val="160000"/>
              </a:lnSpc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解题：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8371" name="Rectangle 3" title=""/>
          <p:cNvSpPr>
            <a:spLocks noGrp="1" noRot="1"/>
          </p:cNvSpPr>
          <p:nvPr>
            <p:ph type="body" idx="4294967295"/>
            <p:custDataLst>
              <p:tags r:id="rId4"/>
            </p:custDataLst>
          </p:nvPr>
        </p:nvSpPr>
        <p:spPr>
          <a:xfrm>
            <a:off x="585893" y="1029970"/>
            <a:ext cx="11049000" cy="4881880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/>
          </a:bodyPr>
          <a:lstStyle/>
          <a:p>
            <a:pPr eaLnBrk="1" hangingPunct="1">
              <a:lnSpc>
                <a:spcPct val="160000"/>
              </a:lnSpc>
              <a:buNone/>
            </a:pPr>
            <a:r>
              <a:rPr lang="en-US" altLang="zh-CN" sz="329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     </a:t>
            </a:r>
            <a:r>
              <a:rPr lang="zh-CN" altLang="en-US" sz="329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《短歌行》是汉乐府的旧题，也是汉乐府的曲调名。“长歌”、“短歌”是依照歌词音节的长短而言的，诗句都是四字句。称为“短歌”，</a:t>
            </a:r>
            <a:r>
              <a:rPr lang="zh-CN" altLang="en-US" sz="3295" b="1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</a:t>
            </a:r>
            <a:r>
              <a:rPr lang="zh-CN" altLang="en-US" sz="3295" b="1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短歌</a:t>
            </a:r>
            <a:r>
              <a:rPr lang="zh-CN" altLang="en-US" sz="3295" b="1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”</a:t>
            </a:r>
            <a:r>
              <a:rPr lang="zh-CN" altLang="en-US" sz="3295" b="1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节奏短促，低吟短唱，微吟低徊，适于抒发内心的忧愁和苦闷。</a:t>
            </a:r>
            <a:endParaRPr lang="zh-CN" altLang="en-US" sz="3295" b="1">
              <a:solidFill>
                <a:schemeClr val="accent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eaLnBrk="1" hangingPunct="1">
              <a:lnSpc>
                <a:spcPct val="160000"/>
              </a:lnSpc>
              <a:buNone/>
            </a:pPr>
            <a:r>
              <a:rPr lang="zh-CN" altLang="en-US" sz="329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“行”是古代诗歌对一种体裁。           </a:t>
            </a:r>
            <a:endParaRPr lang="zh-CN" altLang="en-US" sz="329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7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0418" name="Text Box 2" title=""/>
          <p:cNvSpPr txBox="1"/>
          <p:nvPr>
            <p:custDataLst>
              <p:tags r:id="rId3"/>
            </p:custDataLst>
          </p:nvPr>
        </p:nvSpPr>
        <p:spPr>
          <a:xfrm>
            <a:off x="506307" y="0"/>
            <a:ext cx="11451167" cy="66471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           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短歌行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对酒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当歌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，人生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几何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？</a:t>
            </a:r>
            <a:r>
              <a:rPr lang="zh-CN" altLang="en-US" sz="2800" b="1">
                <a:solidFill>
                  <a:srgbClr val="FF33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譬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如朝露，去日苦多。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      慨当以慷，忧思难忘。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何以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解忧？惟有杜康。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      青青子</a:t>
            </a:r>
            <a:r>
              <a:rPr lang="zh-CN" altLang="en-US" sz="2800" b="1">
                <a:solidFill>
                  <a:srgbClr val="FF33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衿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，悠悠我心。但</a:t>
            </a:r>
            <a:r>
              <a:rPr lang="zh-CN" altLang="en-US" sz="2800" b="1">
                <a:solidFill>
                  <a:srgbClr val="FF33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为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君故，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沉吟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至今。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      </a:t>
            </a:r>
            <a:r>
              <a:rPr lang="zh-CN" altLang="en-US" sz="2800" b="1">
                <a:solidFill>
                  <a:srgbClr val="FF33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呦呦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鹿鸣，食野之苹。我有嘉宾，鼓</a:t>
            </a:r>
            <a:r>
              <a:rPr lang="zh-CN" altLang="en-US" sz="2800" b="1">
                <a:solidFill>
                  <a:srgbClr val="FF33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瑟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吹笙。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      明明如月，何时可</a:t>
            </a:r>
            <a:r>
              <a:rPr lang="zh-CN" altLang="en-US" sz="2800" b="1">
                <a:solidFill>
                  <a:srgbClr val="FF33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掇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？忧从中来，不可断绝。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      越</a:t>
            </a:r>
            <a:r>
              <a:rPr lang="zh-CN" altLang="en-US" sz="2800" b="1">
                <a:solidFill>
                  <a:srgbClr val="FF33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陌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度</a:t>
            </a:r>
            <a:r>
              <a:rPr lang="zh-CN" altLang="en-US" sz="2800" b="1">
                <a:solidFill>
                  <a:srgbClr val="FF33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阡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，枉用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相存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r>
              <a:rPr lang="zh-CN" altLang="en-US" sz="2800" b="1">
                <a:solidFill>
                  <a:srgbClr val="FF33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契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阔谈宴，心念旧恩。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      月明星稀，乌鹊南飞。绕树三</a:t>
            </a:r>
            <a:r>
              <a:rPr lang="zh-CN" altLang="en-US" sz="2800" b="1">
                <a:solidFill>
                  <a:srgbClr val="FF33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匝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，何枝可依？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山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不厌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高，海不厌深。周公吐</a:t>
            </a:r>
            <a:r>
              <a:rPr lang="zh-CN" altLang="en-US" sz="2800" b="1">
                <a:solidFill>
                  <a:srgbClr val="FF33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哺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，天下归心。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5363" name="Text Box 3" title=""/>
          <p:cNvSpPr txBox="1"/>
          <p:nvPr>
            <p:custDataLst>
              <p:tags r:id="rId4"/>
            </p:custDataLst>
          </p:nvPr>
        </p:nvSpPr>
        <p:spPr>
          <a:xfrm>
            <a:off x="4774354" y="1131888"/>
            <a:ext cx="1056216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>
                <a:solidFill>
                  <a:srgbClr val="0000FF"/>
                </a:solidFill>
                <a:latin typeface="+mj-ea"/>
                <a:ea typeface="+mj-ea"/>
              </a:rPr>
              <a:t>pì</a:t>
            </a:r>
            <a:endParaRPr lang="en-US" altLang="zh-CN" sz="2400" b="1">
              <a:solidFill>
                <a:srgbClr val="0000FF"/>
              </a:solidFill>
              <a:latin typeface="+mj-ea"/>
              <a:ea typeface="+mj-ea"/>
            </a:endParaRPr>
          </a:p>
        </p:txBody>
      </p:sp>
      <p:sp>
        <p:nvSpPr>
          <p:cNvPr id="15364" name="Text Box 4" title=""/>
          <p:cNvSpPr txBox="1"/>
          <p:nvPr>
            <p:custDataLst>
              <p:tags r:id="rId5"/>
            </p:custDataLst>
          </p:nvPr>
        </p:nvSpPr>
        <p:spPr>
          <a:xfrm>
            <a:off x="2256155" y="2637155"/>
            <a:ext cx="960967" cy="3987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000" b="1">
                <a:solidFill>
                  <a:srgbClr val="0000FF"/>
                </a:solidFill>
                <a:latin typeface="+mj-ea"/>
                <a:ea typeface="+mj-ea"/>
              </a:rPr>
              <a:t>jīn</a:t>
            </a:r>
            <a:endParaRPr lang="en-US" altLang="zh-CN" sz="2000" b="1">
              <a:solidFill>
                <a:srgbClr val="0000FF"/>
              </a:solidFill>
              <a:latin typeface="+mj-ea"/>
              <a:ea typeface="+mj-ea"/>
            </a:endParaRPr>
          </a:p>
        </p:txBody>
      </p:sp>
      <p:sp>
        <p:nvSpPr>
          <p:cNvPr id="15365" name="Text Box 5" title=""/>
          <p:cNvSpPr txBox="1"/>
          <p:nvPr>
            <p:custDataLst>
              <p:tags r:id="rId6"/>
            </p:custDataLst>
          </p:nvPr>
        </p:nvSpPr>
        <p:spPr>
          <a:xfrm>
            <a:off x="5134400" y="2575561"/>
            <a:ext cx="10541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>
                <a:solidFill>
                  <a:srgbClr val="0000FF"/>
                </a:solidFill>
                <a:latin typeface="+mj-ea"/>
                <a:ea typeface="+mj-ea"/>
              </a:rPr>
              <a:t>wèi</a:t>
            </a:r>
            <a:endParaRPr lang="en-US" altLang="zh-CN" sz="2400" b="1">
              <a:solidFill>
                <a:srgbClr val="0000FF"/>
              </a:solidFill>
              <a:latin typeface="+mj-ea"/>
              <a:ea typeface="+mj-ea"/>
            </a:endParaRPr>
          </a:p>
        </p:txBody>
      </p:sp>
      <p:sp>
        <p:nvSpPr>
          <p:cNvPr id="15366" name="Text Box 6" title=""/>
          <p:cNvSpPr txBox="1"/>
          <p:nvPr>
            <p:custDataLst>
              <p:tags r:id="rId7"/>
            </p:custDataLst>
          </p:nvPr>
        </p:nvSpPr>
        <p:spPr>
          <a:xfrm>
            <a:off x="1488017" y="3141663"/>
            <a:ext cx="1344083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>
                <a:solidFill>
                  <a:srgbClr val="0000FF"/>
                </a:solidFill>
                <a:latin typeface="+mj-ea"/>
                <a:ea typeface="+mj-ea"/>
              </a:rPr>
              <a:t>yōu</a:t>
            </a:r>
            <a:endParaRPr lang="en-US" altLang="zh-CN" sz="2400" b="1">
              <a:solidFill>
                <a:srgbClr val="0000FF"/>
              </a:solidFill>
              <a:latin typeface="+mj-ea"/>
              <a:ea typeface="+mj-ea"/>
            </a:endParaRPr>
          </a:p>
        </p:txBody>
      </p:sp>
      <p:sp>
        <p:nvSpPr>
          <p:cNvPr id="15367" name="Text Box 7" title=""/>
          <p:cNvSpPr txBox="1"/>
          <p:nvPr>
            <p:custDataLst>
              <p:tags r:id="rId8"/>
            </p:custDataLst>
          </p:nvPr>
        </p:nvSpPr>
        <p:spPr>
          <a:xfrm>
            <a:off x="1487593" y="4437063"/>
            <a:ext cx="1153584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>
                <a:solidFill>
                  <a:srgbClr val="0000FF"/>
                </a:solidFill>
                <a:latin typeface="+mj-ea"/>
                <a:ea typeface="+mj-ea"/>
              </a:rPr>
              <a:t>mò</a:t>
            </a:r>
            <a:endParaRPr lang="en-US" altLang="zh-CN" sz="2400" b="1">
              <a:solidFill>
                <a:srgbClr val="0000FF"/>
              </a:solidFill>
              <a:latin typeface="+mj-ea"/>
              <a:ea typeface="+mj-ea"/>
            </a:endParaRPr>
          </a:p>
        </p:txBody>
      </p:sp>
      <p:sp>
        <p:nvSpPr>
          <p:cNvPr id="15368" name="Text Box 8" title=""/>
          <p:cNvSpPr txBox="1"/>
          <p:nvPr>
            <p:custDataLst>
              <p:tags r:id="rId9"/>
            </p:custDataLst>
          </p:nvPr>
        </p:nvSpPr>
        <p:spPr>
          <a:xfrm>
            <a:off x="4011084" y="3737293"/>
            <a:ext cx="1631951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000" b="1">
                <a:solidFill>
                  <a:srgbClr val="0000FF"/>
                </a:solidFill>
                <a:latin typeface="+mj-ea"/>
                <a:ea typeface="+mj-ea"/>
              </a:rPr>
              <a:t>du</a:t>
            </a:r>
            <a:r>
              <a:rPr lang="en-US" altLang="zh-CN" sz="2400" b="1">
                <a:solidFill>
                  <a:srgbClr val="0000FF"/>
                </a:solidFill>
                <a:latin typeface="+mj-ea"/>
                <a:ea typeface="+mj-ea"/>
              </a:rPr>
              <a:t>ō</a:t>
            </a:r>
            <a:endParaRPr lang="en-US" altLang="zh-CN" sz="2400" b="1">
              <a:solidFill>
                <a:srgbClr val="0000FF"/>
              </a:solidFill>
              <a:latin typeface="+mj-ea"/>
              <a:ea typeface="+mj-ea"/>
            </a:endParaRPr>
          </a:p>
        </p:txBody>
      </p:sp>
      <p:sp>
        <p:nvSpPr>
          <p:cNvPr id="15369" name="Text Box 9" title=""/>
          <p:cNvSpPr txBox="1"/>
          <p:nvPr>
            <p:custDataLst>
              <p:tags r:id="rId10"/>
            </p:custDataLst>
          </p:nvPr>
        </p:nvSpPr>
        <p:spPr>
          <a:xfrm>
            <a:off x="4774566" y="4437063"/>
            <a:ext cx="1151467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>
                <a:solidFill>
                  <a:srgbClr val="0000FF"/>
                </a:solidFill>
                <a:latin typeface="+mj-ea"/>
                <a:ea typeface="+mj-ea"/>
              </a:rPr>
              <a:t>q</a:t>
            </a:r>
            <a:r>
              <a:rPr lang="en-US" altLang="zh-CN" sz="1600" b="1">
                <a:solidFill>
                  <a:srgbClr val="0000FF"/>
                </a:solidFill>
                <a:latin typeface="+mj-ea"/>
                <a:ea typeface="+mj-ea"/>
              </a:rPr>
              <a:t>ì</a:t>
            </a:r>
            <a:endParaRPr lang="en-US" altLang="zh-CN" sz="1600" b="1">
              <a:solidFill>
                <a:srgbClr val="0000FF"/>
              </a:solidFill>
              <a:latin typeface="+mj-ea"/>
              <a:ea typeface="+mj-ea"/>
            </a:endParaRPr>
          </a:p>
        </p:txBody>
      </p:sp>
      <p:sp>
        <p:nvSpPr>
          <p:cNvPr id="15370" name="Text Box 10" title=""/>
          <p:cNvSpPr txBox="1"/>
          <p:nvPr>
            <p:custDataLst>
              <p:tags r:id="rId11"/>
            </p:custDataLst>
          </p:nvPr>
        </p:nvSpPr>
        <p:spPr>
          <a:xfrm>
            <a:off x="5830359" y="5084763"/>
            <a:ext cx="960967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>
                <a:solidFill>
                  <a:srgbClr val="0000FF"/>
                </a:solidFill>
                <a:latin typeface="+mj-ea"/>
                <a:ea typeface="+mj-ea"/>
              </a:rPr>
              <a:t>zā</a:t>
            </a:r>
            <a:endParaRPr lang="en-US" altLang="zh-CN" sz="2400" b="1">
              <a:solidFill>
                <a:srgbClr val="0000FF"/>
              </a:solidFill>
              <a:latin typeface="+mj-ea"/>
              <a:ea typeface="+mj-ea"/>
            </a:endParaRPr>
          </a:p>
        </p:txBody>
      </p:sp>
      <p:sp>
        <p:nvSpPr>
          <p:cNvPr id="15371" name="Text Box 11" title=""/>
          <p:cNvSpPr txBox="1"/>
          <p:nvPr>
            <p:custDataLst>
              <p:tags r:id="rId12"/>
            </p:custDataLst>
          </p:nvPr>
        </p:nvSpPr>
        <p:spPr>
          <a:xfrm>
            <a:off x="5830571" y="5732781"/>
            <a:ext cx="1056217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>
                <a:solidFill>
                  <a:srgbClr val="0000FF"/>
                </a:solidFill>
                <a:latin typeface="+mj-ea"/>
                <a:ea typeface="+mj-ea"/>
              </a:rPr>
              <a:t>bǔ</a:t>
            </a:r>
            <a:endParaRPr lang="en-US" altLang="zh-CN" sz="2400" b="1">
              <a:solidFill>
                <a:srgbClr val="0000FF"/>
              </a:solidFill>
              <a:latin typeface="+mj-ea"/>
              <a:ea typeface="+mj-ea"/>
            </a:endParaRPr>
          </a:p>
        </p:txBody>
      </p:sp>
      <p:sp>
        <p:nvSpPr>
          <p:cNvPr id="15372" name="Text Box 12" title=""/>
          <p:cNvSpPr txBox="1"/>
          <p:nvPr>
            <p:custDataLst>
              <p:tags r:id="rId13"/>
            </p:custDataLst>
          </p:nvPr>
        </p:nvSpPr>
        <p:spPr>
          <a:xfrm>
            <a:off x="6846995" y="3215323"/>
            <a:ext cx="960967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>
                <a:solidFill>
                  <a:srgbClr val="0000FF"/>
                </a:solidFill>
                <a:latin typeface="+mj-ea"/>
                <a:ea typeface="+mj-ea"/>
              </a:rPr>
              <a:t>sè</a:t>
            </a:r>
            <a:endParaRPr lang="en-US" altLang="zh-CN" sz="2400" b="1">
              <a:solidFill>
                <a:srgbClr val="0000FF"/>
              </a:solidFill>
              <a:latin typeface="+mj-ea"/>
              <a:ea typeface="+mj-ea"/>
            </a:endParaRPr>
          </a:p>
        </p:txBody>
      </p:sp>
      <p:sp>
        <p:nvSpPr>
          <p:cNvPr id="15373" name="Text Box 13" title=""/>
          <p:cNvSpPr txBox="1"/>
          <p:nvPr>
            <p:custDataLst>
              <p:tags r:id="rId14"/>
            </p:custDataLst>
          </p:nvPr>
        </p:nvSpPr>
        <p:spPr>
          <a:xfrm>
            <a:off x="2159424" y="4498658"/>
            <a:ext cx="1631951" cy="3987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000" b="1">
                <a:solidFill>
                  <a:srgbClr val="0000FF"/>
                </a:solidFill>
                <a:latin typeface="+mj-ea"/>
                <a:ea typeface="+mj-ea"/>
              </a:rPr>
              <a:t>qiān</a:t>
            </a:r>
            <a:endParaRPr lang="en-US" altLang="zh-CN" sz="2000" b="1">
              <a:solidFill>
                <a:srgbClr val="0000FF"/>
              </a:solidFill>
              <a:latin typeface="+mj-ea"/>
              <a:ea typeface="+mj-ea"/>
            </a:endParaRPr>
          </a:p>
        </p:txBody>
      </p:sp>
      <p:sp>
        <p:nvSpPr>
          <p:cNvPr id="60430" name="Rectangle 15" title=""/>
          <p:cNvSpPr/>
          <p:nvPr>
            <p:custDataLst>
              <p:tags r:id="rId15"/>
            </p:custDataLst>
          </p:nvPr>
        </p:nvSpPr>
        <p:spPr>
          <a:xfrm>
            <a:off x="386080" y="205740"/>
            <a:ext cx="1996440" cy="126873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rgbClr val="FF33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/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朗读诗歌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l" eaLnBrk="1" hangingPunct="1"/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理解大意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16"/>
            </p:custDataLst>
          </p:nvPr>
        </p:nvSpPr>
        <p:spPr>
          <a:xfrm>
            <a:off x="8243147" y="401955"/>
            <a:ext cx="27406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诗眼：忧</a:t>
            </a:r>
            <a:endParaRPr lang="zh-CN" altLang="en-US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1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  <p:bldP spid="15364" grpId="0"/>
      <p:bldP spid="15365" grpId="0"/>
      <p:bldP spid="15366" grpId="0"/>
      <p:bldP spid="15367" grpId="0"/>
      <p:bldP spid="15368" grpId="0"/>
      <p:bldP spid="15369" grpId="0"/>
      <p:bldP spid="15370" grpId="0"/>
      <p:bldP spid="15371" grpId="0"/>
      <p:bldP spid="15372" grpId="0"/>
      <p:bldP spid="15373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1067094" y="887868"/>
            <a:ext cx="10059079" cy="386861"/>
          </a:xfrm>
          <a:prstGeom prst="rect">
            <a:avLst/>
          </a:prstGeom>
          <a:noFill/>
        </p:spPr>
        <p:txBody>
          <a:bodyPr wrap="square" lIns="91438" tIns="45719" rIns="91438" bIns="45719" rtlCol="0" anchor="ctr">
            <a:no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30000"/>
              </a:lnSpc>
              <a:spcAft>
                <a:spcPts val="1000"/>
              </a:spcAft>
              <a:defRPr sz="1600" kern="1200" spc="1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10000"/>
              </a:lnSpc>
              <a:spcAft>
                <a:spcPts val="200"/>
              </a:spcAft>
            </a:pPr>
            <a:r>
              <a:rPr lang="zh-CN" altLang="en-US" sz="2800" b="1"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层次结构</a:t>
            </a:r>
            <a:endParaRPr lang="zh-CN" altLang="en-US" sz="2800" b="1"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6" name="矩形 5" title=""/>
          <p:cNvSpPr/>
          <p:nvPr>
            <p:custDataLst>
              <p:tags r:id="rId5"/>
            </p:custDataLst>
          </p:nvPr>
        </p:nvSpPr>
        <p:spPr>
          <a:xfrm>
            <a:off x="1067094" y="1874958"/>
            <a:ext cx="10059079" cy="3667652"/>
          </a:xfrm>
          <a:prstGeom prst="rect">
            <a:avLst/>
          </a:prstGeom>
        </p:spPr>
        <p:txBody>
          <a:bodyPr lIns="91438" tIns="45719" rIns="91438" bIns="45719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90000"/>
              </a:lnSpc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zh-CN" altLang="en-US" sz="2300" b="1" spc="151"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全诗可分为四层：前八句为第一层，诗人慨叹人生有限，抒拨了诗人对时光流逝、功业未成的深沉感慨；次八句为第二层，通过思念贤才、宴饮嘉宾的描写，表现了诗人求才若渴的心情；再次八句为第三层，写对贤才的仰慕，想象贤士到来，畅抒情谊；最后八句为第四层，写贤才择主和自己希望搜揽人才以完成统一事业的宏伟抱负。</a:t>
            </a:r>
            <a:endParaRPr lang="zh-CN" altLang="en-US" sz="2300" b="1" spc="151"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4339" name="Text Box 6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27618" y="1339850"/>
            <a:ext cx="10837333" cy="737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一、这首诗表达了诗人的什么感情？试找诗句作分析评价。</a:t>
            </a:r>
            <a:endParaRPr lang="zh-CN" altLang="en-US" sz="28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14340" name="Text Box 8" title="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27617" y="2997201"/>
            <a:ext cx="9889067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宋体" panose="02010600030101010101" pitchFamily="2" charset="-122"/>
              </a:rPr>
              <a:t>二、 诗歌运用了哪些手法？并说说它的作用。</a:t>
            </a:r>
            <a:endParaRPr lang="zh-CN" altLang="en-US" sz="28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5362" name="Picture 15" title="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7535333" y="2997200"/>
            <a:ext cx="4656667" cy="3348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sp>
        <p:nvSpPr>
          <p:cNvPr id="15363" name="Text Box 4" title="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295401" y="981076"/>
            <a:ext cx="3757930" cy="1383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忧思难忘。何以解忧？</a:t>
            </a:r>
            <a:endParaRPr lang="zh-CN" altLang="en-US" sz="28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忧从中来，不可断绝。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364" name="Text Box 6" title="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011979" y="2910205"/>
            <a:ext cx="7871883" cy="1383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宋体" panose="02010600030101010101" pitchFamily="2" charset="-122"/>
              </a:rPr>
              <a:t>1</a:t>
            </a:r>
            <a:r>
              <a:rPr lang="zh-CN" altLang="en-US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宋体" panose="02010600030101010101" pitchFamily="2" charset="-122"/>
              </a:rPr>
              <a:t>、作者究竟忧什么？</a:t>
            </a:r>
            <a:endParaRPr lang="zh-CN" altLang="en-US" sz="28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宋体" panose="02010600030101010101" pitchFamily="2" charset="-122"/>
              </a:rPr>
              <a:t>2</a:t>
            </a:r>
            <a:r>
              <a:rPr lang="zh-CN" altLang="en-US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宋体" panose="02010600030101010101" pitchFamily="2" charset="-122"/>
              </a:rPr>
              <a:t>、诗中曹操是如何抒发这种忧 ？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5365" name="Text Box 17" title="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279651" y="466726"/>
            <a:ext cx="821267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忧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  <p:bldP spid="15364" grpId="0"/>
      <p:bldP spid="1536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55402" y="2709069"/>
            <a:ext cx="10594975" cy="189928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800" b="1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诗人生逢乱世，目睹百姓颠沛流离，肝肠寸断。渴望建功立业却不得，由此发出深沉的忧叹。正因为生命有限，他才更懂得珍惜光阴，干出一番惊天纬地的事业来。</a:t>
            </a:r>
            <a:endParaRPr lang="zh-CN" altLang="en-US" sz="2800" b="1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1054947" y="1764030"/>
            <a:ext cx="4472940" cy="694055"/>
          </a:xfrm>
          <a:prstGeom prst="rect">
            <a:avLst/>
          </a:prstGeom>
          <a:noFill/>
        </p:spPr>
        <p:txBody>
          <a:bodyPr wrap="none" rtlCol="0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800" b="1" u="none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曹操为何有这些</a:t>
            </a:r>
            <a:r>
              <a:rPr lang="en-US" altLang="zh-CN" sz="2800" b="1" u="none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</a:t>
            </a:r>
            <a:r>
              <a:rPr lang="zh-CN" altLang="en-US" sz="2800" b="1" u="none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忧</a:t>
            </a:r>
            <a:r>
              <a:rPr lang="en-US" altLang="zh-CN" sz="2800" b="1" u="none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”</a:t>
            </a:r>
            <a:r>
              <a:rPr lang="zh-CN" altLang="en-US" sz="2800" b="1" u="none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呢？</a:t>
            </a:r>
            <a:endParaRPr lang="zh-CN" altLang="en-US" sz="2800" b="1" u="none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7" name="文本框 16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9789" y="1028701"/>
            <a:ext cx="10207625" cy="8299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4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 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如何写</a:t>
            </a:r>
            <a:r>
              <a:rPr lang="en-US" altLang="zh-CN" sz="4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忧</a:t>
            </a:r>
            <a:r>
              <a:rPr lang="en-US" altLang="zh-CN" sz="4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”</a:t>
            </a:r>
            <a:endParaRPr lang="en-US" altLang="zh-CN" sz="4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8" name="文本框 17" title="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15914" y="2397919"/>
            <a:ext cx="11566525" cy="149415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zh-CN" altLang="en-US" sz="4000" b="1" u="none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</a:t>
            </a:r>
            <a:r>
              <a:rPr lang="zh-CN" altLang="en-US" sz="3600" b="1" u="none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请找出诗中引用的四个典故，并分析其各有什么特点及表达效果，思考四个典故的顺序可以互换吗？</a:t>
            </a:r>
            <a:endParaRPr lang="zh-CN" altLang="en-US" sz="3600" b="1" u="none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9" name="文本框 18" title="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19075" y="1750219"/>
            <a:ext cx="11663363" cy="68199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讨论交流：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 title=""/>
          <p:cNvSpPr/>
          <p:nvPr>
            <p:custDataLst>
              <p:tags r:id="rId3"/>
            </p:custDataLst>
          </p:nvPr>
        </p:nvSpPr>
        <p:spPr>
          <a:xfrm>
            <a:off x="364434" y="1546688"/>
            <a:ext cx="11095383" cy="1753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</a:t>
            </a:r>
            <a:r>
              <a:rPr lang="zh-CN" altLang="en-US" sz="24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全诗当中反复出现一个“忧”字，那么诗人的心中究竟在“忧”什么？你从哪些诗句当中可以看出这种情绪？作者又是如何表现这种“忧”的？</a:t>
            </a:r>
            <a:r>
              <a:rPr lang="en-US" altLang="zh-CN" sz="24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</a:t>
            </a:r>
            <a:r>
              <a:rPr lang="zh-CN" altLang="en-US" sz="24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分四大组分析“忧”，每组两小节</a:t>
            </a:r>
            <a:r>
              <a:rPr lang="en-US" altLang="zh-CN" sz="24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,</a:t>
            </a:r>
            <a:r>
              <a:rPr lang="zh-CN" altLang="en-US" sz="24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讨论发言。</a:t>
            </a:r>
            <a:r>
              <a:rPr lang="en-US" altLang="zh-CN" sz="24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)</a:t>
            </a:r>
            <a:endParaRPr lang="zh-CN" altLang="en-US" sz="2400" b="1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" name="矩形 10" title=""/>
          <p:cNvSpPr/>
          <p:nvPr>
            <p:custDataLst>
              <p:tags r:id="rId4"/>
            </p:custDataLst>
          </p:nvPr>
        </p:nvSpPr>
        <p:spPr>
          <a:xfrm>
            <a:off x="327812" y="978212"/>
            <a:ext cx="1560195" cy="64516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思考：</a:t>
            </a:r>
            <a:endParaRPr lang="zh-CN" altLang="en-US" sz="3600" b="1" smtClean="0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矩形 12" title=""/>
          <p:cNvSpPr/>
          <p:nvPr>
            <p:custDataLst>
              <p:tags r:id="rId5"/>
            </p:custDataLst>
          </p:nvPr>
        </p:nvSpPr>
        <p:spPr>
          <a:xfrm>
            <a:off x="632791" y="3494758"/>
            <a:ext cx="10727635" cy="11988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明确：</a:t>
            </a:r>
            <a:r>
              <a:rPr lang="zh-CN" altLang="en-US" sz="20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第一、二节：作者把人生短暂以“朝露”来比，转瞬即逝。用“杜康”来代指酒，借酒抒怀。</a:t>
            </a:r>
            <a:endParaRPr lang="zh-CN" altLang="en-US" sz="2000" b="1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8" name="矩形 17" title=""/>
          <p:cNvSpPr/>
          <p:nvPr>
            <p:custDataLst>
              <p:tags r:id="rId6"/>
            </p:custDataLst>
          </p:nvPr>
        </p:nvSpPr>
        <p:spPr>
          <a:xfrm>
            <a:off x="3470840" y="4904169"/>
            <a:ext cx="4010660" cy="7683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忧</a:t>
            </a:r>
            <a:r>
              <a:rPr lang="en-US" altLang="zh-CN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</a:t>
            </a:r>
            <a:r>
              <a:rPr lang="zh-CN" altLang="en-US" sz="44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人生苦短。</a:t>
            </a:r>
            <a:endParaRPr lang="zh-CN" altLang="en-US" sz="44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 spd="slow" advTm="3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1" grpId="1"/>
      <p:bldP spid="13" grpId="0"/>
      <p:bldP spid="1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https://d.book118.com/366242000224010035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943"/>
</p:tagLst>
</file>

<file path=ppt/tags/tag2.xml><?xml version="1.0" encoding="utf-8"?>
<p:tagLst xmlns:p="http://schemas.openxmlformats.org/presentationml/2006/main">
  <p:tag name="AS_UNIQUEID" val="944"/>
</p:tagLst>
</file>

<file path=ppt/tags/tag3.xml><?xml version="1.0" encoding="utf-8"?>
<p:tagLst xmlns:p="http://schemas.openxmlformats.org/presentationml/2006/main">
  <p:tag name="AS_UNIQUEID" val="945"/>
</p:tagLst>
</file>

<file path=ppt/tags/tag4.xml><?xml version="1.0" encoding="utf-8"?>
<p:tagLst xmlns:p="http://schemas.openxmlformats.org/presentationml/2006/main">
  <p:tag name="AS_UNIQUEID" val="946"/>
</p:tagLst>
</file>

<file path=ppt/tags/tag5.xml><?xml version="1.0" encoding="utf-8"?>
<p:tagLst xmlns:p="http://schemas.openxmlformats.org/presentationml/2006/main">
  <p:tag name="AS_UNIQUEID" val="947"/>
</p:tagLst>
</file>

<file path=ppt/tags/tag6.xml><?xml version="1.0" encoding="utf-8"?>
<p:tagLst xmlns:p="http://schemas.openxmlformats.org/presentationml/2006/main">
  <p:tag name="AS_UNIQUEID" val="948"/>
</p:tagLst>
</file>

<file path=ppt/tags/tag7.xml><?xml version="1.0" encoding="utf-8"?>
<p:tagLst xmlns:p="http://schemas.openxmlformats.org/presentationml/2006/main">
  <p:tag name="AS_UNIQUEID" val="949"/>
</p:tagLst>
</file>

<file path=ppt/tags/tag8.xml><?xml version="1.0" encoding="utf-8"?>
<p:tagLst xmlns:p="http://schemas.openxmlformats.org/presentationml/2006/main">
  <p:tag name="AS_UNIQUEID" val="950"/>
</p:tagLst>
</file>

<file path=ppt/tags/tag9.xml><?xml version="1.0" encoding="utf-8"?>
<p:tagLst xmlns:p="http://schemas.openxmlformats.org/presentationml/2006/main">
  <p:tag name="AS_UNIQUEID" val="951"/>
</p:tagLst>
</file>

<file path=ppt/tags/tag10.xml><?xml version="1.0" encoding="utf-8"?>
<p:tagLst xmlns:p="http://schemas.openxmlformats.org/presentationml/2006/main">
  <p:tag name="AS_UNIQUEID" val="952"/>
</p:tagLst>
</file>

<file path=ppt/tags/tag11.xml><?xml version="1.0" encoding="utf-8"?>
<p:tagLst xmlns:p="http://schemas.openxmlformats.org/presentationml/2006/main">
  <p:tag name="AS_UNIQUEID" val="953"/>
</p:tagLst>
</file>

<file path=ppt/tags/tag12.xml><?xml version="1.0" encoding="utf-8"?>
<p:tagLst xmlns:p="http://schemas.openxmlformats.org/presentationml/2006/main">
  <p:tag name="AS_UNIQUEID" val="954"/>
</p:tagLst>
</file>

<file path=ppt/tags/tag13.xml><?xml version="1.0" encoding="utf-8"?>
<p:tagLst xmlns:p="http://schemas.openxmlformats.org/presentationml/2006/main">
  <p:tag name="AS_UNIQUEID" val="955"/>
</p:tagLst>
</file>

<file path=ppt/tags/tag14.xml><?xml version="1.0" encoding="utf-8"?>
<p:tagLst xmlns:p="http://schemas.openxmlformats.org/presentationml/2006/main">
  <p:tag name="AS_UNIQUEID" val="956"/>
</p:tagLst>
</file>

<file path=ppt/tags/tag15.xml><?xml version="1.0" encoding="utf-8"?>
<p:tagLst xmlns:p="http://schemas.openxmlformats.org/presentationml/2006/main">
  <p:tag name="AS_UNIQUEID" val="957"/>
</p:tagLst>
</file>

<file path=ppt/tags/tag16.xml><?xml version="1.0" encoding="utf-8"?>
<p:tagLst xmlns:p="http://schemas.openxmlformats.org/presentationml/2006/main">
  <p:tag name="AS_UNIQUEID" val="958"/>
</p:tagLst>
</file>

<file path=ppt/tags/tag17.xml><?xml version="1.0" encoding="utf-8"?>
<p:tagLst xmlns:p="http://schemas.openxmlformats.org/presentationml/2006/main">
  <p:tag name="AS_UNIQUEID" val="959"/>
</p:tagLst>
</file>

<file path=ppt/tags/tag18.xml><?xml version="1.0" encoding="utf-8"?>
<p:tagLst xmlns:p="http://schemas.openxmlformats.org/presentationml/2006/main">
  <p:tag name="AS_UNIQUEID" val="960"/>
</p:tagLst>
</file>

<file path=ppt/tags/tag19.xml><?xml version="1.0" encoding="utf-8"?>
<p:tagLst xmlns:p="http://schemas.openxmlformats.org/presentationml/2006/main">
  <p:tag name="AS_UNIQUEID" val="961"/>
</p:tagLst>
</file>

<file path=ppt/tags/tag20.xml><?xml version="1.0" encoding="utf-8"?>
<p:tagLst xmlns:p="http://schemas.openxmlformats.org/presentationml/2006/main">
  <p:tag name="AS_UNIQUEID" val="962"/>
</p:tagLst>
</file>

<file path=ppt/tags/tag21.xml><?xml version="1.0" encoding="utf-8"?>
<p:tagLst xmlns:p="http://schemas.openxmlformats.org/presentationml/2006/main">
  <p:tag name="AS_UNIQUEID" val="963"/>
</p:tagLst>
</file>

<file path=ppt/tags/tag22.xml><?xml version="1.0" encoding="utf-8"?>
<p:tagLst xmlns:p="http://schemas.openxmlformats.org/presentationml/2006/main">
  <p:tag name="AS_UNIQUEID" val="964"/>
</p:tagLst>
</file>

<file path=ppt/tags/tag23.xml><?xml version="1.0" encoding="utf-8"?>
<p:tagLst xmlns:p="http://schemas.openxmlformats.org/presentationml/2006/main">
  <p:tag name="AS_UNIQUEID" val="965"/>
</p:tagLst>
</file>

<file path=ppt/tags/tag24.xml><?xml version="1.0" encoding="utf-8"?>
<p:tagLst xmlns:p="http://schemas.openxmlformats.org/presentationml/2006/main">
  <p:tag name="AS_UNIQUEID" val="966"/>
</p:tagLst>
</file>

<file path=ppt/tags/tag25.xml><?xml version="1.0" encoding="utf-8"?>
<p:tagLst xmlns:p="http://schemas.openxmlformats.org/presentationml/2006/main">
  <p:tag name="AS_UNIQUEID" val="967"/>
</p:tagLst>
</file>

<file path=ppt/tags/tag26.xml><?xml version="1.0" encoding="utf-8"?>
<p:tagLst xmlns:p="http://schemas.openxmlformats.org/presentationml/2006/main">
  <p:tag name="AS_UNIQUEID" val="968"/>
</p:tagLst>
</file>

<file path=ppt/tags/tag27.xml><?xml version="1.0" encoding="utf-8"?>
<p:tagLst xmlns:p="http://schemas.openxmlformats.org/presentationml/2006/main">
  <p:tag name="AS_UNIQUEID" val="969"/>
</p:tagLst>
</file>

<file path=ppt/tags/tag28.xml><?xml version="1.0" encoding="utf-8"?>
<p:tagLst xmlns:p="http://schemas.openxmlformats.org/presentationml/2006/main">
  <p:tag name="AS_UNIQUEID" val="970"/>
</p:tagLst>
</file>

<file path=ppt/tags/tag29.xml><?xml version="1.0" encoding="utf-8"?>
<p:tagLst xmlns:p="http://schemas.openxmlformats.org/presentationml/2006/main">
  <p:tag name="AS_UNIQUEID" val="971"/>
</p:tagLst>
</file>

<file path=ppt/tags/tag30.xml><?xml version="1.0" encoding="utf-8"?>
<p:tagLst xmlns:p="http://schemas.openxmlformats.org/presentationml/2006/main">
  <p:tag name="AS_UNIQUEID" val="972"/>
</p:tagLst>
</file>

<file path=ppt/tags/tag31.xml><?xml version="1.0" encoding="utf-8"?>
<p:tagLst xmlns:p="http://schemas.openxmlformats.org/presentationml/2006/main">
  <p:tag name="AS_UNIQUEID" val="973"/>
</p:tagLst>
</file>

<file path=ppt/tags/tag32.xml><?xml version="1.0" encoding="utf-8"?>
<p:tagLst xmlns:p="http://schemas.openxmlformats.org/presentationml/2006/main">
  <p:tag name="AS_UNIQUEID" val="974"/>
</p:tagLst>
</file>

<file path=ppt/tags/tag33.xml><?xml version="1.0" encoding="utf-8"?>
<p:tagLst xmlns:p="http://schemas.openxmlformats.org/presentationml/2006/main">
  <p:tag name="AS_UNIQUEID" val="975"/>
</p:tagLst>
</file>

<file path=ppt/tags/tag34.xml><?xml version="1.0" encoding="utf-8"?>
<p:tagLst xmlns:p="http://schemas.openxmlformats.org/presentationml/2006/main">
  <p:tag name="AS_UNIQUEID" val="976"/>
</p:tagLst>
</file>

<file path=ppt/tags/tag35.xml><?xml version="1.0" encoding="utf-8"?>
<p:tagLst xmlns:p="http://schemas.openxmlformats.org/presentationml/2006/main">
  <p:tag name="AS_UNIQUEID" val="977"/>
</p:tagLst>
</file>

<file path=ppt/tags/tag36.xml><?xml version="1.0" encoding="utf-8"?>
<p:tagLst xmlns:p="http://schemas.openxmlformats.org/presentationml/2006/main">
  <p:tag name="AS_UNIQUEID" val="978"/>
</p:tagLst>
</file>

<file path=ppt/tags/tag37.xml><?xml version="1.0" encoding="utf-8"?>
<p:tagLst xmlns:p="http://schemas.openxmlformats.org/presentationml/2006/main">
  <p:tag name="AS_UNIQUEID" val="979"/>
</p:tagLst>
</file>

<file path=ppt/tags/tag38.xml><?xml version="1.0" encoding="utf-8"?>
<p:tagLst xmlns:p="http://schemas.openxmlformats.org/presentationml/2006/main">
  <p:tag name="AS_UNIQUEID" val="980"/>
</p:tagLst>
</file>

<file path=ppt/tags/tag39.xml><?xml version="1.0" encoding="utf-8"?>
<p:tagLst xmlns:p="http://schemas.openxmlformats.org/presentationml/2006/main">
  <p:tag name="AS_UNIQUEID" val="981"/>
</p:tagLst>
</file>

<file path=ppt/tags/tag40.xml><?xml version="1.0" encoding="utf-8"?>
<p:tagLst xmlns:p="http://schemas.openxmlformats.org/presentationml/2006/main">
  <p:tag name="AS_UNIQUEID" val="982"/>
</p:tagLst>
</file>

<file path=ppt/tags/tag41.xml><?xml version="1.0" encoding="utf-8"?>
<p:tagLst xmlns:p="http://schemas.openxmlformats.org/presentationml/2006/main">
  <p:tag name="AS_UNIQUEID" val="983"/>
</p:tagLst>
</file>

<file path=ppt/tags/tag42.xml><?xml version="1.0" encoding="utf-8"?>
<p:tagLst xmlns:p="http://schemas.openxmlformats.org/presentationml/2006/main">
  <p:tag name="AS_UNIQUEID" val="984"/>
</p:tagLst>
</file>

<file path=ppt/tags/tag43.xml><?xml version="1.0" encoding="utf-8"?>
<p:tagLst xmlns:p="http://schemas.openxmlformats.org/presentationml/2006/main">
  <p:tag name="AS_UNIQUEID" val="985"/>
</p:tagLst>
</file>

<file path=ppt/tags/tag44.xml><?xml version="1.0" encoding="utf-8"?>
<p:tagLst xmlns:p="http://schemas.openxmlformats.org/presentationml/2006/main">
  <p:tag name="AS_UNIQUEID" val="986"/>
</p:tagLst>
</file>

<file path=ppt/tags/tag45.xml><?xml version="1.0" encoding="utf-8"?>
<p:tagLst xmlns:p="http://schemas.openxmlformats.org/presentationml/2006/main">
  <p:tag name="AS_UNIQUEID" val="987"/>
</p:tagLst>
</file>

<file path=ppt/tags/tag46.xml><?xml version="1.0" encoding="utf-8"?>
<p:tagLst xmlns:p="http://schemas.openxmlformats.org/presentationml/2006/main">
  <p:tag name="AS_UNIQUEID" val="988"/>
</p:tagLst>
</file>

<file path=ppt/tags/tag47.xml><?xml version="1.0" encoding="utf-8"?>
<p:tagLst xmlns:p="http://schemas.openxmlformats.org/presentationml/2006/main">
  <p:tag name="AS_UNIQUEID" val="989"/>
</p:tagLst>
</file>

<file path=ppt/tags/tag48.xml><?xml version="1.0" encoding="utf-8"?>
<p:tagLst xmlns:p="http://schemas.openxmlformats.org/presentationml/2006/main">
  <p:tag name="AS_UNIQUEID" val="990"/>
</p:tagLst>
</file>

<file path=ppt/tags/tag49.xml><?xml version="1.0" encoding="utf-8"?>
<p:tagLst xmlns:p="http://schemas.openxmlformats.org/presentationml/2006/main">
  <p:tag name="AS_UNIQUEID" val="991"/>
</p:tagLst>
</file>

<file path=ppt/tags/tag50.xml><?xml version="1.0" encoding="utf-8"?>
<p:tagLst xmlns:p="http://schemas.openxmlformats.org/presentationml/2006/main">
  <p:tag name="AS_UNIQUEID" val="992"/>
</p:tagLst>
</file>

<file path=ppt/tags/tag51.xml><?xml version="1.0" encoding="utf-8"?>
<p:tagLst xmlns:p="http://schemas.openxmlformats.org/presentationml/2006/main">
  <p:tag name="AS_UNIQUEID" val="993"/>
</p:tagLst>
</file>

<file path=ppt/tags/tag52.xml><?xml version="1.0" encoding="utf-8"?>
<p:tagLst xmlns:p="http://schemas.openxmlformats.org/presentationml/2006/main">
  <p:tag name="AS_UNIQUEID" val="994"/>
</p:tagLst>
</file>

<file path=ppt/tags/tag53.xml><?xml version="1.0" encoding="utf-8"?>
<p:tagLst xmlns:p="http://schemas.openxmlformats.org/presentationml/2006/main">
  <p:tag name="AS_UNIQUEID" val="995"/>
</p:tagLst>
</file>

<file path=ppt/tags/tag54.xml><?xml version="1.0" encoding="utf-8"?>
<p:tagLst xmlns:p="http://schemas.openxmlformats.org/presentationml/2006/main">
  <p:tag name="AS_UNIQUEID" val="996"/>
</p:tagLst>
</file>

<file path=ppt/tags/tag55.xml><?xml version="1.0" encoding="utf-8"?>
<p:tagLst xmlns:p="http://schemas.openxmlformats.org/presentationml/2006/main">
  <p:tag name="AS_UNIQUEID" val="997"/>
</p:tagLst>
</file>

<file path=ppt/tags/tag56.xml><?xml version="1.0" encoding="utf-8"?>
<p:tagLst xmlns:p="http://schemas.openxmlformats.org/presentationml/2006/main">
  <p:tag name="AS_UNIQUEID" val="998"/>
</p:tagLst>
</file>

<file path=ppt/tags/tag57.xml><?xml version="1.0" encoding="utf-8"?>
<p:tagLst xmlns:p="http://schemas.openxmlformats.org/presentationml/2006/main">
  <p:tag name="AS_UNIQUEID" val="999"/>
</p:tagLst>
</file>

<file path=ppt/tags/tag58.xml><?xml version="1.0" encoding="utf-8"?>
<p:tagLst xmlns:p="http://schemas.openxmlformats.org/presentationml/2006/main">
  <p:tag name="AS_UNIQUEID" val="1000"/>
</p:tagLst>
</file>

<file path=ppt/tags/tag59.xml><?xml version="1.0" encoding="utf-8"?>
<p:tagLst xmlns:p="http://schemas.openxmlformats.org/presentationml/2006/main">
  <p:tag name="AS_UNIQUEID" val="1001"/>
</p:tagLst>
</file>

<file path=ppt/tags/tag60.xml><?xml version="1.0" encoding="utf-8"?>
<p:tagLst xmlns:p="http://schemas.openxmlformats.org/presentationml/2006/main">
  <p:tag name="AS_UNIQUEID" val="1002"/>
</p:tagLst>
</file>

<file path=ppt/tags/tag61.xml><?xml version="1.0" encoding="utf-8"?>
<p:tagLst xmlns:p="http://schemas.openxmlformats.org/presentationml/2006/main">
  <p:tag name="AS_UNIQUEID" val="1003"/>
</p:tagLst>
</file>

<file path=ppt/tags/tag62.xml><?xml version="1.0" encoding="utf-8"?>
<p:tagLst xmlns:p="http://schemas.openxmlformats.org/presentationml/2006/main">
  <p:tag name="AS_UNIQUEID" val="1004"/>
</p:tagLst>
</file>

<file path=ppt/tags/tag63.xml><?xml version="1.0" encoding="utf-8"?>
<p:tagLst xmlns:p="http://schemas.openxmlformats.org/presentationml/2006/main">
  <p:tag name="AS_UNIQUEID" val="1005"/>
</p:tagLst>
</file>

<file path=ppt/tags/tag64.xml><?xml version="1.0" encoding="utf-8"?>
<p:tagLst xmlns:p="http://schemas.openxmlformats.org/presentationml/2006/main">
  <p:tag name="AS_UNIQUEID" val="1006"/>
</p:tagLst>
</file>

<file path=ppt/tags/tag65.xml><?xml version="1.0" encoding="utf-8"?>
<p:tagLst xmlns:p="http://schemas.openxmlformats.org/presentationml/2006/main">
  <p:tag name="AS_UNIQUEID" val="1007"/>
</p:tagLst>
</file>

<file path=ppt/tags/tag66.xml><?xml version="1.0" encoding="utf-8"?>
<p:tagLst xmlns:p="http://schemas.openxmlformats.org/presentationml/2006/main">
  <p:tag name="AS_UNIQUEID" val="1008"/>
</p:tagLst>
</file>

<file path=ppt/tags/tag67.xml><?xml version="1.0" encoding="utf-8"?>
<p:tagLst xmlns:p="http://schemas.openxmlformats.org/presentationml/2006/main">
  <p:tag name="AS_UNIQUEID" val="1009"/>
</p:tagLst>
</file>

<file path=ppt/tags/tag68.xml><?xml version="1.0" encoding="utf-8"?>
<p:tagLst xmlns:p="http://schemas.openxmlformats.org/presentationml/2006/main">
  <p:tag name="AS_UNIQUEID" val="1010"/>
</p:tagLst>
</file>

<file path=ppt/tags/tag69.xml><?xml version="1.0" encoding="utf-8"?>
<p:tagLst xmlns:p="http://schemas.openxmlformats.org/presentationml/2006/main">
  <p:tag name="AS_UNIQUEID" val="1011"/>
</p:tagLst>
</file>

<file path=ppt/tags/tag70.xml><?xml version="1.0" encoding="utf-8"?>
<p:tagLst xmlns:p="http://schemas.openxmlformats.org/presentationml/2006/main">
  <p:tag name="AS_UNIQUEID" val="1012"/>
</p:tagLst>
</file>

<file path=ppt/tags/tag71.xml><?xml version="1.0" encoding="utf-8"?>
<p:tagLst xmlns:p="http://schemas.openxmlformats.org/presentationml/2006/main">
  <p:tag name="AS_UNIQUEID" val="1013"/>
</p:tagLst>
</file>

<file path=ppt/tags/tag72.xml><?xml version="1.0" encoding="utf-8"?>
<p:tagLst xmlns:p="http://schemas.openxmlformats.org/presentationml/2006/main">
  <p:tag name="AS_UNIQUEID" val="1014"/>
</p:tagLst>
</file>

<file path=ppt/tags/tag73.xml><?xml version="1.0" encoding="utf-8"?>
<p:tagLst xmlns:p="http://schemas.openxmlformats.org/presentationml/2006/main">
  <p:tag name="AS_UNIQUEID" val="1015"/>
</p:tagLst>
</file>

<file path=ppt/tags/tag74.xml><?xml version="1.0" encoding="utf-8"?>
<p:tagLst xmlns:p="http://schemas.openxmlformats.org/presentationml/2006/main">
  <p:tag name="AS_UNIQUEID" val="1016"/>
</p:tagLst>
</file>

<file path=ppt/tags/tag75.xml><?xml version="1.0" encoding="utf-8"?>
<p:tagLst xmlns:p="http://schemas.openxmlformats.org/presentationml/2006/main">
  <p:tag name="AS_UNIQUEID" val="1017"/>
</p:tagLst>
</file>

<file path=ppt/tags/tag76.xml><?xml version="1.0" encoding="utf-8"?>
<p:tagLst xmlns:p="http://schemas.openxmlformats.org/presentationml/2006/main">
  <p:tag name="AS_UNIQUEID" val="762"/>
</p:tagLst>
</file>

<file path=ppt/tags/tag77.xml><?xml version="1.0" encoding="utf-8"?>
<p:tagLst xmlns:p="http://schemas.openxmlformats.org/presentationml/2006/main">
  <p:tag name="AS_UNIQUEID" val="763"/>
</p:tagLst>
</file>

<file path=ppt/tags/tag78.xml><?xml version="1.0" encoding="utf-8"?>
<p:tagLst xmlns:p="http://schemas.openxmlformats.org/presentationml/2006/main">
  <p:tag name="AS_UNIQUEID" val="764"/>
</p:tagLst>
</file>

<file path=ppt/tags/tag79.xml><?xml version="1.0" encoding="utf-8"?>
<p:tagLst xmlns:p="http://schemas.openxmlformats.org/presentationml/2006/main">
  <p:tag name="AS_UNIQUEID" val="765"/>
</p:tagLst>
</file>

<file path=ppt/tags/tag80.xml><?xml version="1.0" encoding="utf-8"?>
<p:tagLst xmlns:p="http://schemas.openxmlformats.org/presentationml/2006/main">
  <p:tag name="AS_UNIQUEID" val="766"/>
</p:tagLst>
</file>

<file path=ppt/tags/tag81.xml><?xml version="1.0" encoding="utf-8"?>
<p:tagLst xmlns:p="http://schemas.openxmlformats.org/presentationml/2006/main">
  <p:tag name="AS_UNIQUEID" val="767"/>
</p:tagLst>
</file>

<file path=ppt/tags/tag82.xml><?xml version="1.0" encoding="utf-8"?>
<p:tagLst xmlns:p="http://schemas.openxmlformats.org/presentationml/2006/main">
  <p:tag name="AS_UNIQUEID" val="768"/>
</p:tagLst>
</file>

<file path=ppt/tags/tag83.xml><?xml version="1.0" encoding="utf-8"?>
<p:tagLst xmlns:p="http://schemas.openxmlformats.org/presentationml/2006/main">
  <p:tag name="AS_UNIQUEID" val="769"/>
</p:tagLst>
</file>

<file path=ppt/tags/tag84.xml><?xml version="1.0" encoding="utf-8"?>
<p:tagLst xmlns:p="http://schemas.openxmlformats.org/presentationml/2006/main">
  <p:tag name="AS_UNIQUEID" val="770"/>
</p:tagLst>
</file>

<file path=ppt/tags/tag85.xml><?xml version="1.0" encoding="utf-8"?>
<p:tagLst xmlns:p="http://schemas.openxmlformats.org/presentationml/2006/main">
  <p:tag name="AS_UNIQUEID" val="771"/>
</p:tagLst>
</file>

<file path=ppt/tags/tag86.xml><?xml version="1.0" encoding="utf-8"?>
<p:tagLst xmlns:p="http://schemas.openxmlformats.org/presentationml/2006/main">
  <p:tag name="AS_UNIQUEID" val="772"/>
</p:tagLst>
</file>

<file path=ppt/tags/tag87.xml><?xml version="1.0" encoding="utf-8"?>
<p:tagLst xmlns:p="http://schemas.openxmlformats.org/presentationml/2006/main">
  <p:tag name="AS_UNIQUEID" val="773"/>
</p:tagLst>
</file>

<file path=ppt/tags/tag88.xml><?xml version="1.0" encoding="utf-8"?>
<p:tagLst xmlns:p="http://schemas.openxmlformats.org/presentationml/2006/main">
  <p:tag name="AS_UNIQUEID" val="774"/>
</p:tagLst>
</file>

<file path=ppt/tags/tag89.xml><?xml version="1.0" encoding="utf-8"?>
<p:tagLst xmlns:p="http://schemas.openxmlformats.org/presentationml/2006/main">
  <p:tag name="AS_UNIQUEID" val="775"/>
</p:tagLst>
</file>

<file path=ppt/tags/tag90.xml><?xml version="1.0" encoding="utf-8"?>
<p:tagLst xmlns:p="http://schemas.openxmlformats.org/presentationml/2006/main">
  <p:tag name="AS_UNIQUEID" val="776"/>
</p:tagLst>
</file>

<file path=ppt/tags/tag91.xml><?xml version="1.0" encoding="utf-8"?>
<p:tagLst xmlns:p="http://schemas.openxmlformats.org/presentationml/2006/main">
  <p:tag name="AS_UNIQUEID" val="777"/>
</p:tagLst>
</file>

<file path=ppt/tags/tag92.xml><?xml version="1.0" encoding="utf-8"?>
<p:tagLst xmlns:p="http://schemas.openxmlformats.org/presentationml/2006/main">
  <p:tag name="AS_UNIQUEID" val="778"/>
</p:tagLst>
</file>

<file path=ppt/tags/tag93.xml><?xml version="1.0" encoding="utf-8"?>
<p:tagLst xmlns:p="http://schemas.openxmlformats.org/presentationml/2006/main">
  <p:tag name="AS_UNIQUEID" val="779"/>
</p:tagLst>
</file>

<file path=ppt/tags/tag94.xml><?xml version="1.0" encoding="utf-8"?>
<p:tagLst xmlns:p="http://schemas.openxmlformats.org/presentationml/2006/main">
  <p:tag name="AS_UNIQUEID" val="780"/>
</p:tagLst>
</file>

<file path=ppt/tags/tag95.xml><?xml version="1.0" encoding="utf-8"?>
<p:tagLst xmlns:p="http://schemas.openxmlformats.org/presentationml/2006/main">
  <p:tag name="AS_UNIQUEID" val="781"/>
</p:tagLst>
</file>

<file path=ppt/tags/tag96.xml><?xml version="1.0" encoding="utf-8"?>
<p:tagLst xmlns:p="http://schemas.openxmlformats.org/presentationml/2006/main">
  <p:tag name="AS_UNIQUEID" val="782"/>
</p:tagLst>
</file>

<file path=ppt/tags/tag97.xml><?xml version="1.0" encoding="utf-8"?>
<p:tagLst xmlns:p="http://schemas.openxmlformats.org/presentationml/2006/main">
  <p:tag name="AS_UNIQUEID" val="783"/>
</p:tagLst>
</file>

<file path=ppt/tags/tag98.xml><?xml version="1.0" encoding="utf-8"?>
<p:tagLst xmlns:p="http://schemas.openxmlformats.org/presentationml/2006/main">
  <p:tag name="AS_UNIQUEID" val="784"/>
</p:tagLst>
</file>

<file path=ppt/tags/tag99.xml><?xml version="1.0" encoding="utf-8"?>
<p:tagLst xmlns:p="http://schemas.openxmlformats.org/presentationml/2006/main">
  <p:tag name="AS_UNIQUEID" val="785"/>
</p:tagLst>
</file>

<file path=ppt/tags/tag100.xml><?xml version="1.0" encoding="utf-8"?>
<p:tagLst xmlns:p="http://schemas.openxmlformats.org/presentationml/2006/main">
  <p:tag name="AS_UNIQUEID" val="786"/>
</p:tagLst>
</file>

<file path=ppt/tags/tag101.xml><?xml version="1.0" encoding="utf-8"?>
<p:tagLst xmlns:p="http://schemas.openxmlformats.org/presentationml/2006/main">
  <p:tag name="AS_UNIQUEID" val="787"/>
</p:tagLst>
</file>

<file path=ppt/tags/tag102.xml><?xml version="1.0" encoding="utf-8"?>
<p:tagLst xmlns:p="http://schemas.openxmlformats.org/presentationml/2006/main">
  <p:tag name="AS_UNIQUEID" val="788"/>
</p:tagLst>
</file>

<file path=ppt/tags/tag103.xml><?xml version="1.0" encoding="utf-8"?>
<p:tagLst xmlns:p="http://schemas.openxmlformats.org/presentationml/2006/main">
  <p:tag name="AS_UNIQUEID" val="789"/>
</p:tagLst>
</file>

<file path=ppt/tags/tag104.xml><?xml version="1.0" encoding="utf-8"?>
<p:tagLst xmlns:p="http://schemas.openxmlformats.org/presentationml/2006/main">
  <p:tag name="AS_UNIQUEID" val="790"/>
</p:tagLst>
</file>

<file path=ppt/tags/tag105.xml><?xml version="1.0" encoding="utf-8"?>
<p:tagLst xmlns:p="http://schemas.openxmlformats.org/presentationml/2006/main">
  <p:tag name="AS_UNIQUEID" val="791"/>
</p:tagLst>
</file>

<file path=ppt/tags/tag106.xml><?xml version="1.0" encoding="utf-8"?>
<p:tagLst xmlns:p="http://schemas.openxmlformats.org/presentationml/2006/main">
  <p:tag name="AS_UNIQUEID" val="792"/>
</p:tagLst>
</file>

<file path=ppt/tags/tag107.xml><?xml version="1.0" encoding="utf-8"?>
<p:tagLst xmlns:p="http://schemas.openxmlformats.org/presentationml/2006/main">
  <p:tag name="AS_UNIQUEID" val="793"/>
</p:tagLst>
</file>

<file path=ppt/tags/tag108.xml><?xml version="1.0" encoding="utf-8"?>
<p:tagLst xmlns:p="http://schemas.openxmlformats.org/presentationml/2006/main">
  <p:tag name="AS_UNIQUEID" val="794"/>
</p:tagLst>
</file>

<file path=ppt/tags/tag109.xml><?xml version="1.0" encoding="utf-8"?>
<p:tagLst xmlns:p="http://schemas.openxmlformats.org/presentationml/2006/main">
  <p:tag name="AS_UNIQUEID" val="795"/>
</p:tagLst>
</file>

<file path=ppt/tags/tag110.xml><?xml version="1.0" encoding="utf-8"?>
<p:tagLst xmlns:p="http://schemas.openxmlformats.org/presentationml/2006/main">
  <p:tag name="AS_UNIQUEID" val="796"/>
</p:tagLst>
</file>

<file path=ppt/tags/tag111.xml><?xml version="1.0" encoding="utf-8"?>
<p:tagLst xmlns:p="http://schemas.openxmlformats.org/presentationml/2006/main">
  <p:tag name="AS_UNIQUEID" val="797"/>
</p:tagLst>
</file>

<file path=ppt/tags/tag112.xml><?xml version="1.0" encoding="utf-8"?>
<p:tagLst xmlns:p="http://schemas.openxmlformats.org/presentationml/2006/main">
  <p:tag name="AS_UNIQUEID" val="798"/>
</p:tagLst>
</file>

<file path=ppt/tags/tag113.xml><?xml version="1.0" encoding="utf-8"?>
<p:tagLst xmlns:p="http://schemas.openxmlformats.org/presentationml/2006/main">
  <p:tag name="AS_UNIQUEID" val="799"/>
</p:tagLst>
</file>

<file path=ppt/tags/tag114.xml><?xml version="1.0" encoding="utf-8"?>
<p:tagLst xmlns:p="http://schemas.openxmlformats.org/presentationml/2006/main">
  <p:tag name="AS_UNIQUEID" val="800"/>
</p:tagLst>
</file>

<file path=ppt/tags/tag115.xml><?xml version="1.0" encoding="utf-8"?>
<p:tagLst xmlns:p="http://schemas.openxmlformats.org/presentationml/2006/main">
  <p:tag name="AS_UNIQUEID" val="801"/>
</p:tagLst>
</file>

<file path=ppt/tags/tag116.xml><?xml version="1.0" encoding="utf-8"?>
<p:tagLst xmlns:p="http://schemas.openxmlformats.org/presentationml/2006/main">
  <p:tag name="AS_UNIQUEID" val="802"/>
</p:tagLst>
</file>

<file path=ppt/tags/tag117.xml><?xml version="1.0" encoding="utf-8"?>
<p:tagLst xmlns:p="http://schemas.openxmlformats.org/presentationml/2006/main">
  <p:tag name="AS_UNIQUEID" val="803"/>
</p:tagLst>
</file>

<file path=ppt/tags/tag118.xml><?xml version="1.0" encoding="utf-8"?>
<p:tagLst xmlns:p="http://schemas.openxmlformats.org/presentationml/2006/main">
  <p:tag name="AS_UNIQUEID" val="804"/>
</p:tagLst>
</file>

<file path=ppt/tags/tag119.xml><?xml version="1.0" encoding="utf-8"?>
<p:tagLst xmlns:p="http://schemas.openxmlformats.org/presentationml/2006/main">
  <p:tag name="AS_UNIQUEID" val="805"/>
</p:tagLst>
</file>

<file path=ppt/tags/tag120.xml><?xml version="1.0" encoding="utf-8"?>
<p:tagLst xmlns:p="http://schemas.openxmlformats.org/presentationml/2006/main">
  <p:tag name="AS_UNIQUEID" val="806"/>
</p:tagLst>
</file>

<file path=ppt/tags/tag121.xml><?xml version="1.0" encoding="utf-8"?>
<p:tagLst xmlns:p="http://schemas.openxmlformats.org/presentationml/2006/main">
  <p:tag name="AS_UNIQUEID" val="807"/>
</p:tagLst>
</file>

<file path=ppt/tags/tag122.xml><?xml version="1.0" encoding="utf-8"?>
<p:tagLst xmlns:p="http://schemas.openxmlformats.org/presentationml/2006/main">
  <p:tag name="AS_UNIQUEID" val="808"/>
</p:tagLst>
</file>

<file path=ppt/tags/tag123.xml><?xml version="1.0" encoding="utf-8"?>
<p:tagLst xmlns:p="http://schemas.openxmlformats.org/presentationml/2006/main">
  <p:tag name="AS_UNIQUEID" val="809"/>
</p:tagLst>
</file>

<file path=ppt/tags/tag124.xml><?xml version="1.0" encoding="utf-8"?>
<p:tagLst xmlns:p="http://schemas.openxmlformats.org/presentationml/2006/main">
  <p:tag name="AS_UNIQUEID" val="810"/>
</p:tagLst>
</file>

<file path=ppt/tags/tag125.xml><?xml version="1.0" encoding="utf-8"?>
<p:tagLst xmlns:p="http://schemas.openxmlformats.org/presentationml/2006/main">
  <p:tag name="AS_UNIQUEID" val="811"/>
</p:tagLst>
</file>

<file path=ppt/tags/tag126.xml><?xml version="1.0" encoding="utf-8"?>
<p:tagLst xmlns:p="http://schemas.openxmlformats.org/presentationml/2006/main">
  <p:tag name="AS_UNIQUEID" val="812"/>
</p:tagLst>
</file>

<file path=ppt/tags/tag127.xml><?xml version="1.0" encoding="utf-8"?>
<p:tagLst xmlns:p="http://schemas.openxmlformats.org/presentationml/2006/main">
  <p:tag name="AS_UNIQUEID" val="813"/>
</p:tagLst>
</file>

<file path=ppt/tags/tag128.xml><?xml version="1.0" encoding="utf-8"?>
<p:tagLst xmlns:p="http://schemas.openxmlformats.org/presentationml/2006/main">
  <p:tag name="AS_UNIQUEID" val="814"/>
</p:tagLst>
</file>

<file path=ppt/tags/tag129.xml><?xml version="1.0" encoding="utf-8"?>
<p:tagLst xmlns:p="http://schemas.openxmlformats.org/presentationml/2006/main">
  <p:tag name="AS_UNIQUEID" val="815"/>
</p:tagLst>
</file>

<file path=ppt/tags/tag130.xml><?xml version="1.0" encoding="utf-8"?>
<p:tagLst xmlns:p="http://schemas.openxmlformats.org/presentationml/2006/main">
  <p:tag name="AS_UNIQUEID" val="816"/>
</p:tagLst>
</file>

<file path=ppt/tags/tag131.xml><?xml version="1.0" encoding="utf-8"?>
<p:tagLst xmlns:p="http://schemas.openxmlformats.org/presentationml/2006/main">
  <p:tag name="AS_UNIQUEID" val="817"/>
</p:tagLst>
</file>

<file path=ppt/tags/tag132.xml><?xml version="1.0" encoding="utf-8"?>
<p:tagLst xmlns:p="http://schemas.openxmlformats.org/presentationml/2006/main">
  <p:tag name="AS_UNIQUEID" val="818"/>
</p:tagLst>
</file>

<file path=ppt/tags/tag133.xml><?xml version="1.0" encoding="utf-8"?>
<p:tagLst xmlns:p="http://schemas.openxmlformats.org/presentationml/2006/main">
  <p:tag name="AS_UNIQUEID" val="819"/>
</p:tagLst>
</file>

<file path=ppt/tags/tag134.xml><?xml version="1.0" encoding="utf-8"?>
<p:tagLst xmlns:p="http://schemas.openxmlformats.org/presentationml/2006/main">
  <p:tag name="AS_UNIQUEID" val="820"/>
</p:tagLst>
</file>

<file path=ppt/tags/tag135.xml><?xml version="1.0" encoding="utf-8"?>
<p:tagLst xmlns:p="http://schemas.openxmlformats.org/presentationml/2006/main">
  <p:tag name="AS_UNIQUEID" val="821"/>
</p:tagLst>
</file>

<file path=ppt/tags/tag136.xml><?xml version="1.0" encoding="utf-8"?>
<p:tagLst xmlns:p="http://schemas.openxmlformats.org/presentationml/2006/main">
  <p:tag name="AS_UNIQUEID" val="822"/>
</p:tagLst>
</file>

<file path=ppt/tags/tag137.xml><?xml version="1.0" encoding="utf-8"?>
<p:tagLst xmlns:p="http://schemas.openxmlformats.org/presentationml/2006/main">
  <p:tag name="AS_UNIQUEID" val="823"/>
</p:tagLst>
</file>

<file path=ppt/tags/tag138.xml><?xml version="1.0" encoding="utf-8"?>
<p:tagLst xmlns:p="http://schemas.openxmlformats.org/presentationml/2006/main">
  <p:tag name="AS_UNIQUEID" val="824"/>
</p:tagLst>
</file>

<file path=ppt/tags/tag139.xml><?xml version="1.0" encoding="utf-8"?>
<p:tagLst xmlns:p="http://schemas.openxmlformats.org/presentationml/2006/main">
  <p:tag name="AS_UNIQUEID" val="825"/>
</p:tagLst>
</file>

<file path=ppt/tags/tag140.xml><?xml version="1.0" encoding="utf-8"?>
<p:tagLst xmlns:p="http://schemas.openxmlformats.org/presentationml/2006/main">
  <p:tag name="AS_UNIQUEID" val="826"/>
</p:tagLst>
</file>

<file path=ppt/tags/tag141.xml><?xml version="1.0" encoding="utf-8"?>
<p:tagLst xmlns:p="http://schemas.openxmlformats.org/presentationml/2006/main">
  <p:tag name="AS_UNIQUEID" val="827"/>
</p:tagLst>
</file>

<file path=ppt/tags/tag142.xml><?xml version="1.0" encoding="utf-8"?>
<p:tagLst xmlns:p="http://schemas.openxmlformats.org/presentationml/2006/main">
  <p:tag name="AS_UNIQUEID" val="828"/>
</p:tagLst>
</file>

<file path=ppt/tags/tag143.xml><?xml version="1.0" encoding="utf-8"?>
<p:tagLst xmlns:p="http://schemas.openxmlformats.org/presentationml/2006/main">
  <p:tag name="AS_UNIQUEID" val="829"/>
</p:tagLst>
</file>

<file path=ppt/tags/tag144.xml><?xml version="1.0" encoding="utf-8"?>
<p:tagLst xmlns:p="http://schemas.openxmlformats.org/presentationml/2006/main">
  <p:tag name="AS_UNIQUEID" val="830"/>
</p:tagLst>
</file>

<file path=ppt/tags/tag145.xml><?xml version="1.0" encoding="utf-8"?>
<p:tagLst xmlns:p="http://schemas.openxmlformats.org/presentationml/2006/main">
  <p:tag name="AS_UNIQUEID" val="831"/>
</p:tagLst>
</file>

<file path=ppt/tags/tag146.xml><?xml version="1.0" encoding="utf-8"?>
<p:tagLst xmlns:p="http://schemas.openxmlformats.org/presentationml/2006/main">
  <p:tag name="AS_UNIQUEID" val="832"/>
</p:tagLst>
</file>

<file path=ppt/tags/tag147.xml><?xml version="1.0" encoding="utf-8"?>
<p:tagLst xmlns:p="http://schemas.openxmlformats.org/presentationml/2006/main">
  <p:tag name="AS_UNIQUEID" val="833"/>
</p:tagLst>
</file>

<file path=ppt/tags/tag148.xml><?xml version="1.0" encoding="utf-8"?>
<p:tagLst xmlns:p="http://schemas.openxmlformats.org/presentationml/2006/main">
  <p:tag name="AS_UNIQUEID" val="834"/>
</p:tagLst>
</file>

<file path=ppt/tags/tag149.xml><?xml version="1.0" encoding="utf-8"?>
<p:tagLst xmlns:p="http://schemas.openxmlformats.org/presentationml/2006/main">
  <p:tag name="AS_UNIQUEID" val="835"/>
</p:tagLst>
</file>

<file path=ppt/tags/tag150.xml><?xml version="1.0" encoding="utf-8"?>
<p:tagLst xmlns:p="http://schemas.openxmlformats.org/presentationml/2006/main">
  <p:tag name="AS_UNIQUEID" val="836"/>
</p:tagLst>
</file>

<file path=ppt/tags/tag151.xml><?xml version="1.0" encoding="utf-8"?>
<p:tagLst xmlns:p="http://schemas.openxmlformats.org/presentationml/2006/main">
  <p:tag name="AS_UNIQUEID" val="837"/>
</p:tagLst>
</file>

<file path=ppt/tags/tag152.xml><?xml version="1.0" encoding="utf-8"?>
<p:tagLst xmlns:p="http://schemas.openxmlformats.org/presentationml/2006/main">
  <p:tag name="AS_UNIQUEID" val="838"/>
</p:tagLst>
</file>

<file path=ppt/tags/tag153.xml><?xml version="1.0" encoding="utf-8"?>
<p:tagLst xmlns:p="http://schemas.openxmlformats.org/presentationml/2006/main">
  <p:tag name="AS_UNIQUEID" val="839"/>
</p:tagLst>
</file>

<file path=ppt/tags/tag154.xml><?xml version="1.0" encoding="utf-8"?>
<p:tagLst xmlns:p="http://schemas.openxmlformats.org/presentationml/2006/main">
  <p:tag name="AS_UNIQUEID" val="840"/>
</p:tagLst>
</file>

<file path=ppt/tags/tag155.xml><?xml version="1.0" encoding="utf-8"?>
<p:tagLst xmlns:p="http://schemas.openxmlformats.org/presentationml/2006/main">
  <p:tag name="AS_UNIQUEID" val="841"/>
</p:tagLst>
</file>

<file path=ppt/tags/tag156.xml><?xml version="1.0" encoding="utf-8"?>
<p:tagLst xmlns:p="http://schemas.openxmlformats.org/presentationml/2006/main">
  <p:tag name="AS_UNIQUEID" val="842"/>
</p:tagLst>
</file>

<file path=ppt/tags/tag157.xml><?xml version="1.0" encoding="utf-8"?>
<p:tagLst xmlns:p="http://schemas.openxmlformats.org/presentationml/2006/main">
  <p:tag name="AS_UNIQUEID" val="843"/>
</p:tagLst>
</file>

<file path=ppt/tags/tag158.xml><?xml version="1.0" encoding="utf-8"?>
<p:tagLst xmlns:p="http://schemas.openxmlformats.org/presentationml/2006/main">
  <p:tag name="AS_UNIQUEID" val="844"/>
</p:tagLst>
</file>

<file path=ppt/tags/tag159.xml><?xml version="1.0" encoding="utf-8"?>
<p:tagLst xmlns:p="http://schemas.openxmlformats.org/presentationml/2006/main">
  <p:tag name="AS_UNIQUEID" val="845"/>
</p:tagLst>
</file>

<file path=ppt/tags/tag160.xml><?xml version="1.0" encoding="utf-8"?>
<p:tagLst xmlns:p="http://schemas.openxmlformats.org/presentationml/2006/main">
  <p:tag name="AS_UNIQUEID" val="846"/>
</p:tagLst>
</file>

<file path=ppt/tags/tag161.xml><?xml version="1.0" encoding="utf-8"?>
<p:tagLst xmlns:p="http://schemas.openxmlformats.org/presentationml/2006/main">
  <p:tag name="AS_UNIQUEID" val="847"/>
</p:tagLst>
</file>

<file path=ppt/tags/tag162.xml><?xml version="1.0" encoding="utf-8"?>
<p:tagLst xmlns:p="http://schemas.openxmlformats.org/presentationml/2006/main">
  <p:tag name="AS_UNIQUEID" val="848"/>
</p:tagLst>
</file>

<file path=ppt/tags/tag163.xml><?xml version="1.0" encoding="utf-8"?>
<p:tagLst xmlns:p="http://schemas.openxmlformats.org/presentationml/2006/main">
  <p:tag name="AS_UNIQUEID" val="849"/>
</p:tagLst>
</file>

<file path=ppt/tags/tag164.xml><?xml version="1.0" encoding="utf-8"?>
<p:tagLst xmlns:p="http://schemas.openxmlformats.org/presentationml/2006/main">
  <p:tag name="AS_UNIQUEID" val="850"/>
</p:tagLst>
</file>

<file path=ppt/tags/tag165.xml><?xml version="1.0" encoding="utf-8"?>
<p:tagLst xmlns:p="http://schemas.openxmlformats.org/presentationml/2006/main">
  <p:tag name="AS_UNIQUEID" val="851"/>
</p:tagLst>
</file>

<file path=ppt/tags/tag166.xml><?xml version="1.0" encoding="utf-8"?>
<p:tagLst xmlns:p="http://schemas.openxmlformats.org/presentationml/2006/main">
  <p:tag name="AS_UNIQUEID" val="852"/>
</p:tagLst>
</file>

<file path=ppt/tags/tag167.xml><?xml version="1.0" encoding="utf-8"?>
<p:tagLst xmlns:p="http://schemas.openxmlformats.org/presentationml/2006/main">
  <p:tag name="AS_UNIQUEID" val="853"/>
</p:tagLst>
</file>

<file path=ppt/tags/tag168.xml><?xml version="1.0" encoding="utf-8"?>
<p:tagLst xmlns:p="http://schemas.openxmlformats.org/presentationml/2006/main">
  <p:tag name="AS_UNIQUEID" val="854"/>
</p:tagLst>
</file>

<file path=ppt/tags/tag169.xml><?xml version="1.0" encoding="utf-8"?>
<p:tagLst xmlns:p="http://schemas.openxmlformats.org/presentationml/2006/main">
  <p:tag name="AS_UNIQUEID" val="855"/>
</p:tagLst>
</file>

<file path=ppt/tags/tag170.xml><?xml version="1.0" encoding="utf-8"?>
<p:tagLst xmlns:p="http://schemas.openxmlformats.org/presentationml/2006/main">
  <p:tag name="AS_UNIQUEID" val="856"/>
</p:tagLst>
</file>

<file path=ppt/tags/tag171.xml><?xml version="1.0" encoding="utf-8"?>
<p:tagLst xmlns:p="http://schemas.openxmlformats.org/presentationml/2006/main">
  <p:tag name="AS_UNIQUEID" val="857"/>
</p:tagLst>
</file>

<file path=ppt/tags/tag172.xml><?xml version="1.0" encoding="utf-8"?>
<p:tagLst xmlns:p="http://schemas.openxmlformats.org/presentationml/2006/main">
  <p:tag name="AS_UNIQUEID" val="858"/>
</p:tagLst>
</file>

<file path=ppt/tags/tag173.xml><?xml version="1.0" encoding="utf-8"?>
<p:tagLst xmlns:p="http://schemas.openxmlformats.org/presentationml/2006/main">
  <p:tag name="AS_UNIQUEID" val="859"/>
</p:tagLst>
</file>

<file path=ppt/tags/tag174.xml><?xml version="1.0" encoding="utf-8"?>
<p:tagLst xmlns:p="http://schemas.openxmlformats.org/presentationml/2006/main">
  <p:tag name="AS_UNIQUEID" val="860"/>
</p:tagLst>
</file>

<file path=ppt/tags/tag175.xml><?xml version="1.0" encoding="utf-8"?>
<p:tagLst xmlns:p="http://schemas.openxmlformats.org/presentationml/2006/main">
  <p:tag name="AS_UNIQUEID" val="861"/>
</p:tagLst>
</file>

<file path=ppt/tags/tag176.xml><?xml version="1.0" encoding="utf-8"?>
<p:tagLst xmlns:p="http://schemas.openxmlformats.org/presentationml/2006/main">
  <p:tag name="AS_UNIQUEID" val="862"/>
</p:tagLst>
</file>

<file path=ppt/tags/tag177.xml><?xml version="1.0" encoding="utf-8"?>
<p:tagLst xmlns:p="http://schemas.openxmlformats.org/presentationml/2006/main">
  <p:tag name="AS_UNIQUEID" val="863"/>
</p:tagLst>
</file>

<file path=ppt/tags/tag178.xml><?xml version="1.0" encoding="utf-8"?>
<p:tagLst xmlns:p="http://schemas.openxmlformats.org/presentationml/2006/main">
  <p:tag name="AS_UNIQUEID" val="864"/>
</p:tagLst>
</file>

<file path=ppt/tags/tag179.xml><?xml version="1.0" encoding="utf-8"?>
<p:tagLst xmlns:p="http://schemas.openxmlformats.org/presentationml/2006/main">
  <p:tag name="AS_UNIQUEID" val="865"/>
</p:tagLst>
</file>

<file path=ppt/tags/tag180.xml><?xml version="1.0" encoding="utf-8"?>
<p:tagLst xmlns:p="http://schemas.openxmlformats.org/presentationml/2006/main">
  <p:tag name="AS_UNIQUEID" val="866"/>
</p:tagLst>
</file>

<file path=ppt/tags/tag181.xml><?xml version="1.0" encoding="utf-8"?>
<p:tagLst xmlns:p="http://schemas.openxmlformats.org/presentationml/2006/main">
  <p:tag name="AS_UNIQUEID" val="867"/>
</p:tagLst>
</file>

<file path=ppt/tags/tag182.xml><?xml version="1.0" encoding="utf-8"?>
<p:tagLst xmlns:p="http://schemas.openxmlformats.org/presentationml/2006/main">
  <p:tag name="AS_UNIQUEID" val="868"/>
</p:tagLst>
</file>

<file path=ppt/tags/tag183.xml><?xml version="1.0" encoding="utf-8"?>
<p:tagLst xmlns:p="http://schemas.openxmlformats.org/presentationml/2006/main">
  <p:tag name="AS_UNIQUEID" val="869"/>
</p:tagLst>
</file>

<file path=ppt/tags/tag184.xml><?xml version="1.0" encoding="utf-8"?>
<p:tagLst xmlns:p="http://schemas.openxmlformats.org/presentationml/2006/main">
  <p:tag name="AS_UNIQUEID" val="870"/>
</p:tagLst>
</file>

<file path=ppt/tags/tag185.xml><?xml version="1.0" encoding="utf-8"?>
<p:tagLst xmlns:p="http://schemas.openxmlformats.org/presentationml/2006/main">
  <p:tag name="AS_UNIQUEID" val="871"/>
</p:tagLst>
</file>

<file path=ppt/tags/tag186.xml><?xml version="1.0" encoding="utf-8"?>
<p:tagLst xmlns:p="http://schemas.openxmlformats.org/presentationml/2006/main">
  <p:tag name="AS_UNIQUEID" val="872"/>
</p:tagLst>
</file>

<file path=ppt/tags/tag187.xml><?xml version="1.0" encoding="utf-8"?>
<p:tagLst xmlns:p="http://schemas.openxmlformats.org/presentationml/2006/main">
  <p:tag name="AS_UNIQUEID" val="873"/>
</p:tagLst>
</file>

<file path=ppt/tags/tag188.xml><?xml version="1.0" encoding="utf-8"?>
<p:tagLst xmlns:p="http://schemas.openxmlformats.org/presentationml/2006/main">
  <p:tag name="AS_UNIQUEID" val="874"/>
</p:tagLst>
</file>

<file path=ppt/tags/tag189.xml><?xml version="1.0" encoding="utf-8"?>
<p:tagLst xmlns:p="http://schemas.openxmlformats.org/presentationml/2006/main">
  <p:tag name="AS_UNIQUEID" val="875"/>
</p:tagLst>
</file>

<file path=ppt/tags/tag190.xml><?xml version="1.0" encoding="utf-8"?>
<p:tagLst xmlns:p="http://schemas.openxmlformats.org/presentationml/2006/main">
  <p:tag name="AS_UNIQUEID" val="876"/>
</p:tagLst>
</file>

<file path=ppt/tags/tag191.xml><?xml version="1.0" encoding="utf-8"?>
<p:tagLst xmlns:p="http://schemas.openxmlformats.org/presentationml/2006/main">
  <p:tag name="AS_UNIQUEID" val="877"/>
</p:tagLst>
</file>

<file path=ppt/tags/tag192.xml><?xml version="1.0" encoding="utf-8"?>
<p:tagLst xmlns:p="http://schemas.openxmlformats.org/presentationml/2006/main">
  <p:tag name="AS_UNIQUEID" val="878"/>
</p:tagLst>
</file>

<file path=ppt/tags/tag193.xml><?xml version="1.0" encoding="utf-8"?>
<p:tagLst xmlns:p="http://schemas.openxmlformats.org/presentationml/2006/main">
  <p:tag name="AS_UNIQUEID" val="879"/>
</p:tagLst>
</file>

<file path=ppt/tags/tag194.xml><?xml version="1.0" encoding="utf-8"?>
<p:tagLst xmlns:p="http://schemas.openxmlformats.org/presentationml/2006/main">
  <p:tag name="AS_UNIQUEID" val="880"/>
</p:tagLst>
</file>

<file path=ppt/tags/tag195.xml><?xml version="1.0" encoding="utf-8"?>
<p:tagLst xmlns:p="http://schemas.openxmlformats.org/presentationml/2006/main">
  <p:tag name="KSO_WM_TEMPLATE_CATEGORY" val="custom"/>
  <p:tag name="KSO_WM_TEMPLATE_INDEX" val="20204975"/>
</p:tagLst>
</file>

<file path=ppt/tags/tag196.xml><?xml version="1.0" encoding="utf-8"?>
<p:tagLst xmlns:p="http://schemas.openxmlformats.org/presentationml/2006/main">
  <p:tag name="AS_UNIQUEID" val="881"/>
</p:tagLst>
</file>

<file path=ppt/tags/tag197.xml><?xml version="1.0" encoding="utf-8"?>
<p:tagLst xmlns:p="http://schemas.openxmlformats.org/presentationml/2006/main">
  <p:tag name="AS_UNIQUEID" val="882"/>
</p:tagLst>
</file>

<file path=ppt/tags/tag198.xml><?xml version="1.0" encoding="utf-8"?>
<p:tagLst xmlns:p="http://schemas.openxmlformats.org/presentationml/2006/main">
  <p:tag name="AS_UNIQUEID" val="883"/>
</p:tagLst>
</file>

<file path=ppt/tags/tag199.xml><?xml version="1.0" encoding="utf-8"?>
<p:tagLst xmlns:p="http://schemas.openxmlformats.org/presentationml/2006/main">
  <p:tag name="AS_UNIQUEID" val="884"/>
</p:tagLst>
</file>

<file path=ppt/tags/tag200.xml><?xml version="1.0" encoding="utf-8"?>
<p:tagLst xmlns:p="http://schemas.openxmlformats.org/presentationml/2006/main">
  <p:tag name="AS_UNIQUEID" val="885"/>
</p:tagLst>
</file>

<file path=ppt/tags/tag201.xml><?xml version="1.0" encoding="utf-8"?>
<p:tagLst xmlns:p="http://schemas.openxmlformats.org/presentationml/2006/main">
  <p:tag name="AS_UNIQUEID" val="886"/>
</p:tagLst>
</file>

<file path=ppt/tags/tag202.xml><?xml version="1.0" encoding="utf-8"?>
<p:tagLst xmlns:p="http://schemas.openxmlformats.org/presentationml/2006/main">
  <p:tag name="AS_UNIQUEID" val="887"/>
</p:tagLst>
</file>

<file path=ppt/tags/tag203.xml><?xml version="1.0" encoding="utf-8"?>
<p:tagLst xmlns:p="http://schemas.openxmlformats.org/presentationml/2006/main">
  <p:tag name="AS_UNIQUEID" val="888"/>
</p:tagLst>
</file>

<file path=ppt/tags/tag204.xml><?xml version="1.0" encoding="utf-8"?>
<p:tagLst xmlns:p="http://schemas.openxmlformats.org/presentationml/2006/main">
  <p:tag name="AS_UNIQUEID" val="889"/>
</p:tagLst>
</file>

<file path=ppt/tags/tag205.xml><?xml version="1.0" encoding="utf-8"?>
<p:tagLst xmlns:p="http://schemas.openxmlformats.org/presentationml/2006/main">
  <p:tag name="AS_UNIQUEID" val="890"/>
</p:tagLst>
</file>

<file path=ppt/tags/tag206.xml><?xml version="1.0" encoding="utf-8"?>
<p:tagLst xmlns:p="http://schemas.openxmlformats.org/presentationml/2006/main">
  <p:tag name="AS_UNIQUEID" val="891"/>
</p:tagLst>
</file>

<file path=ppt/tags/tag207.xml><?xml version="1.0" encoding="utf-8"?>
<p:tagLst xmlns:p="http://schemas.openxmlformats.org/presentationml/2006/main">
  <p:tag name="AS_UNIQUEID" val="892"/>
</p:tagLst>
</file>

<file path=ppt/tags/tag208.xml><?xml version="1.0" encoding="utf-8"?>
<p:tagLst xmlns:p="http://schemas.openxmlformats.org/presentationml/2006/main">
  <p:tag name="AS_UNIQUEID" val="893"/>
</p:tagLst>
</file>

<file path=ppt/tags/tag209.xml><?xml version="1.0" encoding="utf-8"?>
<p:tagLst xmlns:p="http://schemas.openxmlformats.org/presentationml/2006/main">
  <p:tag name="AS_UNIQUEID" val="894"/>
</p:tagLst>
</file>

<file path=ppt/tags/tag210.xml><?xml version="1.0" encoding="utf-8"?>
<p:tagLst xmlns:p="http://schemas.openxmlformats.org/presentationml/2006/main">
  <p:tag name="AS_UNIQUEID" val="895"/>
</p:tagLst>
</file>

<file path=ppt/tags/tag211.xml><?xml version="1.0" encoding="utf-8"?>
<p:tagLst xmlns:p="http://schemas.openxmlformats.org/presentationml/2006/main">
  <p:tag name="AS_UNIQUEID" val="896"/>
</p:tagLst>
</file>

<file path=ppt/tags/tag212.xml><?xml version="1.0" encoding="utf-8"?>
<p:tagLst xmlns:p="http://schemas.openxmlformats.org/presentationml/2006/main">
  <p:tag name="AS_UNIQUEID" val="897"/>
</p:tagLst>
</file>

<file path=ppt/tags/tag213.xml><?xml version="1.0" encoding="utf-8"?>
<p:tagLst xmlns:p="http://schemas.openxmlformats.org/presentationml/2006/main">
  <p:tag name="KSO_WM_TEMPLATE_CATEGORY" val="custom"/>
  <p:tag name="KSO_WM_TEMPLATE_INDEX" val="20204975"/>
</p:tagLst>
</file>

<file path=ppt/tags/tag214.xml><?xml version="1.0" encoding="utf-8"?>
<p:tagLst xmlns:p="http://schemas.openxmlformats.org/presentationml/2006/main">
  <p:tag name="AS_UNIQUEID" val="898"/>
</p:tagLst>
</file>

<file path=ppt/tags/tag215.xml><?xml version="1.0" encoding="utf-8"?>
<p:tagLst xmlns:p="http://schemas.openxmlformats.org/presentationml/2006/main">
  <p:tag name="AS_UNIQUEID" val="899"/>
</p:tagLst>
</file>

<file path=ppt/tags/tag216.xml><?xml version="1.0" encoding="utf-8"?>
<p:tagLst xmlns:p="http://schemas.openxmlformats.org/presentationml/2006/main">
  <p:tag name="AS_UNIQUEID" val="900"/>
</p:tagLst>
</file>

<file path=ppt/tags/tag217.xml><?xml version="1.0" encoding="utf-8"?>
<p:tagLst xmlns:p="http://schemas.openxmlformats.org/presentationml/2006/main">
  <p:tag name="AS_UNIQUEID" val="901"/>
</p:tagLst>
</file>

<file path=ppt/tags/tag218.xml><?xml version="1.0" encoding="utf-8"?>
<p:tagLst xmlns:p="http://schemas.openxmlformats.org/presentationml/2006/main">
  <p:tag name="AS_UNIQUEID" val="902"/>
</p:tagLst>
</file>

<file path=ppt/tags/tag219.xml><?xml version="1.0" encoding="utf-8"?>
<p:tagLst xmlns:p="http://schemas.openxmlformats.org/presentationml/2006/main">
  <p:tag name="AS_UNIQUEID" val="903"/>
</p:tagLst>
</file>

<file path=ppt/tags/tag220.xml><?xml version="1.0" encoding="utf-8"?>
<p:tagLst xmlns:p="http://schemas.openxmlformats.org/presentationml/2006/main">
  <p:tag name="AS_UNIQUEID" val="904"/>
</p:tagLst>
</file>

<file path=ppt/tags/tag221.xml><?xml version="1.0" encoding="utf-8"?>
<p:tagLst xmlns:p="http://schemas.openxmlformats.org/presentationml/2006/main">
  <p:tag name="AS_UNIQUEID" val="905"/>
</p:tagLst>
</file>

<file path=ppt/tags/tag222.xml><?xml version="1.0" encoding="utf-8"?>
<p:tagLst xmlns:p="http://schemas.openxmlformats.org/presentationml/2006/main">
  <p:tag name="AS_UNIQUEID" val="906"/>
</p:tagLst>
</file>

<file path=ppt/tags/tag223.xml><?xml version="1.0" encoding="utf-8"?>
<p:tagLst xmlns:p="http://schemas.openxmlformats.org/presentationml/2006/main">
  <p:tag name="AS_UNIQUEID" val="907"/>
</p:tagLst>
</file>

<file path=ppt/tags/tag224.xml><?xml version="1.0" encoding="utf-8"?>
<p:tagLst xmlns:p="http://schemas.openxmlformats.org/presentationml/2006/main">
  <p:tag name="AS_UNIQUEID" val="908"/>
</p:tagLst>
</file>

<file path=ppt/tags/tag225.xml><?xml version="1.0" encoding="utf-8"?>
<p:tagLst xmlns:p="http://schemas.openxmlformats.org/presentationml/2006/main">
  <p:tag name="AS_UNIQUEID" val="909"/>
</p:tagLst>
</file>

<file path=ppt/tags/tag226.xml><?xml version="1.0" encoding="utf-8"?>
<p:tagLst xmlns:p="http://schemas.openxmlformats.org/presentationml/2006/main">
  <p:tag name="AS_UNIQUEID" val="910"/>
</p:tagLst>
</file>

<file path=ppt/tags/tag227.xml><?xml version="1.0" encoding="utf-8"?>
<p:tagLst xmlns:p="http://schemas.openxmlformats.org/presentationml/2006/main">
  <p:tag name="AS_UNIQUEID" val="911"/>
</p:tagLst>
</file>

<file path=ppt/tags/tag228.xml><?xml version="1.0" encoding="utf-8"?>
<p:tagLst xmlns:p="http://schemas.openxmlformats.org/presentationml/2006/main">
  <p:tag name="AS_UNIQUEID" val="912"/>
</p:tagLst>
</file>

<file path=ppt/tags/tag229.xml><?xml version="1.0" encoding="utf-8"?>
<p:tagLst xmlns:p="http://schemas.openxmlformats.org/presentationml/2006/main">
  <p:tag name="KSO_WM_TEMPLATE_CATEGORY" val="custom"/>
  <p:tag name="KSO_WM_TEMPLATE_INDEX" val="20204975"/>
</p:tagLst>
</file>

<file path=ppt/tags/tag230.xml><?xml version="1.0" encoding="utf-8"?>
<p:tagLst xmlns:p="http://schemas.openxmlformats.org/presentationml/2006/main">
  <p:tag name="AS_UNIQUEID" val="913"/>
</p:tagLst>
</file>

<file path=ppt/tags/tag231.xml><?xml version="1.0" encoding="utf-8"?>
<p:tagLst xmlns:p="http://schemas.openxmlformats.org/presentationml/2006/main">
  <p:tag name="AS_UNIQUEID" val="914"/>
</p:tagLst>
</file>

<file path=ppt/tags/tag232.xml><?xml version="1.0" encoding="utf-8"?>
<p:tagLst xmlns:p="http://schemas.openxmlformats.org/presentationml/2006/main">
  <p:tag name="AS_UNIQUEID" val="915"/>
</p:tagLst>
</file>

<file path=ppt/tags/tag233.xml><?xml version="1.0" encoding="utf-8"?>
<p:tagLst xmlns:p="http://schemas.openxmlformats.org/presentationml/2006/main">
  <p:tag name="AS_UNIQUEID" val="916"/>
</p:tagLst>
</file>

<file path=ppt/tags/tag234.xml><?xml version="1.0" encoding="utf-8"?>
<p:tagLst xmlns:p="http://schemas.openxmlformats.org/presentationml/2006/main">
  <p:tag name="AS_UNIQUEID" val="917"/>
</p:tagLst>
</file>

<file path=ppt/tags/tag235.xml><?xml version="1.0" encoding="utf-8"?>
<p:tagLst xmlns:p="http://schemas.openxmlformats.org/presentationml/2006/main">
  <p:tag name="AS_UNIQUEID" val="918"/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HIGHLIGHT" val="0"/>
  <p:tag name="KSO_WM_UNIT_ID" val="diagram202051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EXT_PART_ID_V2" val="d-4-2"/>
  <p:tag name="KSO_WM_UNIT_TYPE" val="b"/>
  <p:tag name="KSO_WM_UNIT_VALUE" val="43"/>
</p:tagLst>
</file>

<file path=ppt/tags/tag236.xml><?xml version="1.0" encoding="utf-8"?>
<p:tagLst xmlns:p="http://schemas.openxmlformats.org/presentationml/2006/main">
  <p:tag name="AS_UNIQUEID" val="919"/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HIGHLIGHT" val="0"/>
  <p:tag name="KSO_WM_UNIT_ID" val="diagram20205195_1*f*1"/>
  <p:tag name="KSO_WM_UNIT_INDEX" val="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。&#10;单击此处输入你的正文，文字是您思想的提炼，为了最终演示发布的良好效果，请尽量言简意赅的阐述观点；根据需要可酌情增减文字。&#10;单击此处输入你的正文，文字是您思想的提炼，为了最终演示发布的良好效果，请尽量言简意赅的阐述观点；根据需要可酌情增减文字。&#10;单击此处输入你的正文，文字是您思想的提炼，为了最终演示发布的良好效果，请尽量言简意赅的阐述观点；根据需要可酌情增减文字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880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diagram20205195_1"/>
  <p:tag name="KSO_WM_SLIDE_INDEX" val="1"/>
  <p:tag name="KSO_WM_SLIDE_ITEM_CNT" val="0"/>
  <p:tag name="KSO_WM_SLIDE_LAYOUT" val="a_b_f"/>
  <p:tag name="KSO_WM_SLIDE_LAYOUT_CNT" val="1_1_1"/>
  <p:tag name="KSO_WM_SLIDE_POSITION" val="0*18"/>
  <p:tag name="KSO_WM_SLIDE_SIZE" val="959*522"/>
  <p:tag name="KSO_WM_SLIDE_SUBTYPE" val="pureTxt"/>
  <p:tag name="KSO_WM_SLIDE_TYPE" val="text"/>
  <p:tag name="KSO_WM_TAG_VERSION" val="1.0"/>
  <p:tag name="KSO_WM_TEMPLATE_CATEGORY" val="diagram"/>
  <p:tag name="KSO_WM_TEMPLATE_COLOR_TYPE" val="1"/>
  <p:tag name="KSO_WM_TEMPLATE_INDEX" val="20205195"/>
  <p:tag name="KSO_WM_TEMPLATE_MASTER_TYPE" val="0"/>
  <p:tag name="KSO_WM_TEMPLATE_SUBCATEGORY" val="0"/>
</p:tagLst>
</file>

<file path=ppt/tags/tag238.xml><?xml version="1.0" encoding="utf-8"?>
<p:tagLst xmlns:p="http://schemas.openxmlformats.org/presentationml/2006/main">
  <p:tag name="AS_UNIQUEID" val="920"/>
</p:tagLst>
</file>

<file path=ppt/tags/tag239.xml><?xml version="1.0" encoding="utf-8"?>
<p:tagLst xmlns:p="http://schemas.openxmlformats.org/presentationml/2006/main">
  <p:tag name="AS_UNIQUEID" val="921"/>
</p:tagLst>
</file>

<file path=ppt/tags/tag240.xml><?xml version="1.0" encoding="utf-8"?>
<p:tagLst xmlns:p="http://schemas.openxmlformats.org/presentationml/2006/main">
  <p:tag name="AS_UNIQUEID" val="922"/>
</p:tagLst>
</file>

<file path=ppt/tags/tag241.xml><?xml version="1.0" encoding="utf-8"?>
<p:tagLst xmlns:p="http://schemas.openxmlformats.org/presentationml/2006/main">
  <p:tag name="AS_UNIQUEID" val="923"/>
</p:tagLst>
</file>

<file path=ppt/tags/tag242.xml><?xml version="1.0" encoding="utf-8"?>
<p:tagLst xmlns:p="http://schemas.openxmlformats.org/presentationml/2006/main">
  <p:tag name="AS_UNIQUEID" val="924"/>
</p:tagLst>
</file>

<file path=ppt/tags/tag243.xml><?xml version="1.0" encoding="utf-8"?>
<p:tagLst xmlns:p="http://schemas.openxmlformats.org/presentationml/2006/main">
  <p:tag name="AS_UNIQUEID" val="925"/>
</p:tagLst>
</file>

<file path=ppt/tags/tag244.xml><?xml version="1.0" encoding="utf-8"?>
<p:tagLst xmlns:p="http://schemas.openxmlformats.org/presentationml/2006/main">
  <p:tag name="AS_UNIQUEID" val="926"/>
</p:tagLst>
</file>

<file path=ppt/tags/tag245.xml><?xml version="1.0" encoding="utf-8"?>
<p:tagLst xmlns:p="http://schemas.openxmlformats.org/presentationml/2006/main">
  <p:tag name="AS_UNIQUEID" val="927"/>
</p:tagLst>
</file>

<file path=ppt/tags/tag246.xml><?xml version="1.0" encoding="utf-8"?>
<p:tagLst xmlns:p="http://schemas.openxmlformats.org/presentationml/2006/main">
  <p:tag name="AS_UNIQUEID" val="928"/>
</p:tagLst>
</file>

<file path=ppt/tags/tag247.xml><?xml version="1.0" encoding="utf-8"?>
<p:tagLst xmlns:p="http://schemas.openxmlformats.org/presentationml/2006/main">
  <p:tag name="AS_UNIQUEID" val="929"/>
</p:tagLst>
</file>

<file path=ppt/tags/tag248.xml><?xml version="1.0" encoding="utf-8"?>
<p:tagLst xmlns:p="http://schemas.openxmlformats.org/presentationml/2006/main">
  <p:tag name="AS_UNIQUEID" val="930"/>
</p:tagLst>
</file>

<file path=ppt/tags/tag249.xml><?xml version="1.0" encoding="utf-8"?>
<p:tagLst xmlns:p="http://schemas.openxmlformats.org/presentationml/2006/main">
  <p:tag name="AS_UNIQUEID" val="931"/>
</p:tagLst>
</file>

<file path=ppt/tags/tag250.xml><?xml version="1.0" encoding="utf-8"?>
<p:tagLst xmlns:p="http://schemas.openxmlformats.org/presentationml/2006/main">
  <p:tag name="AS_UNIQUEID" val="932"/>
</p:tagLst>
</file>

<file path=ppt/tags/tag251.xml><?xml version="1.0" encoding="utf-8"?>
<p:tagLst xmlns:p="http://schemas.openxmlformats.org/presentationml/2006/main">
  <p:tag name="AS_UNIQUEID" val="933"/>
</p:tagLst>
</file>

<file path=ppt/tags/tag252.xml><?xml version="1.0" encoding="utf-8"?>
<p:tagLst xmlns:p="http://schemas.openxmlformats.org/presentationml/2006/main">
  <p:tag name="AS_UNIQUEID" val="934"/>
</p:tagLst>
</file>

<file path=ppt/tags/tag253.xml><?xml version="1.0" encoding="utf-8"?>
<p:tagLst xmlns:p="http://schemas.openxmlformats.org/presentationml/2006/main">
  <p:tag name="AS_UNIQUEID" val="935"/>
</p:tagLst>
</file>

<file path=ppt/tags/tag254.xml><?xml version="1.0" encoding="utf-8"?>
<p:tagLst xmlns:p="http://schemas.openxmlformats.org/presentationml/2006/main">
  <p:tag name="AS_UNIQUEID" val="936"/>
</p:tagLst>
</file>

<file path=ppt/tags/tag255.xml><?xml version="1.0" encoding="utf-8"?>
<p:tagLst xmlns:p="http://schemas.openxmlformats.org/presentationml/2006/main">
  <p:tag name="AS_UNIQUEID" val="937"/>
</p:tagLst>
</file>

<file path=ppt/tags/tag256.xml><?xml version="1.0" encoding="utf-8"?>
<p:tagLst xmlns:p="http://schemas.openxmlformats.org/presentationml/2006/main">
  <p:tag name="AS_UNIQUEID" val="938"/>
</p:tagLst>
</file>

<file path=ppt/tags/tag257.xml><?xml version="1.0" encoding="utf-8"?>
<p:tagLst xmlns:p="http://schemas.openxmlformats.org/presentationml/2006/main">
  <p:tag name="AS_UNIQUEID" val="939"/>
</p:tagLst>
</file>

<file path=ppt/tags/tag258.xml><?xml version="1.0" encoding="utf-8"?>
<p:tagLst xmlns:p="http://schemas.openxmlformats.org/presentationml/2006/main">
  <p:tag name="AS_UNIQUEID" val="940"/>
</p:tagLst>
</file>

<file path=ppt/tags/tag259.xml><?xml version="1.0" encoding="utf-8"?>
<p:tagLst xmlns:p="http://schemas.openxmlformats.org/presentationml/2006/main">
  <p:tag name="AS_UNIQUEID" val="941"/>
</p:tagLst>
</file>

<file path=ppt/tags/tag260.xml><?xml version="1.0" encoding="utf-8"?>
<p:tagLst xmlns:p="http://schemas.openxmlformats.org/presentationml/2006/main">
  <p:tag name="AS_UNIQUEID" val="942"/>
</p:tagLst>
</file>

<file path=ppt/tags/tag261.xml><?xml version="1.0" encoding="utf-8"?>
<p:tagLst xmlns:p="http://schemas.openxmlformats.org/presentationml/2006/main">
  <p:tag name="AS_UNIQUEID" val="1018"/>
</p:tagLst>
</file>

<file path=ppt/tags/tag262.xml><?xml version="1.0" encoding="utf-8"?>
<p:tagLst xmlns:p="http://schemas.openxmlformats.org/presentationml/2006/main">
  <p:tag name="AS_UNIQUEID" val="1019"/>
</p:tagLst>
</file>

<file path=ppt/tags/tag2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微软雅黑</vt:lpstr>
      <vt:lpstr>宋体</vt:lpstr>
      <vt:lpstr>楷体</vt:lpstr>
      <vt:lpstr>黑体</vt:lpstr>
      <vt:lpstr>Wingdings</vt:lpstr>
      <vt:lpstr>Calibri Light</vt:lpstr>
      <vt:lpstr>Office Theme</vt:lpstr>
      <vt:lpstr>PowerPoint Presentation</vt:lpstr>
      <vt:lpstr>PowerPoint Presentation</vt:lpstr>
      <vt:lpstr>PowerPoint Presentation</vt:lpstr>
      <vt:lpstr>背景介绍</vt:lpstr>
      <vt:lpstr>PowerPoint Presentation</vt:lpstr>
      <vt:lpstr>PowerPoint Presentation</vt:lpstr>
      <vt:lpstr>PowerPoint Presentation</vt:lpstr>
      <vt:lpstr>解题：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2024-09-05T21:23:53.364</cp:lastPrinted>
  <dcterms:created xsi:type="dcterms:W3CDTF">2024-09-05T13:23:53Z</dcterms:created>
  <dcterms:modified xsi:type="dcterms:W3CDTF">2024-09-05T13:23:55Z</dcterms:modified>
</cp:coreProperties>
</file>