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0E10170-EA5E-4926-AB81-E4F601EF54E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5F411-78DE-4386-B5E2-3C0B91A03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CAC8E-BA96-438B-A721-F9D5D38DF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8D0A8-D44A-4EE5-9BC1-FC75BC9F5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D20AA-9FB9-4EE7-AA81-02D762033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E88C80-CA46-479F-93B9-C6ACFC95E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93FC52-D0CF-4A9C-B8A8-CACDF7C93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5CA181-67A6-45E4-8474-902B49910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D4B61-AFAA-4942-94E6-B309221FF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9FE90-CD68-494F-9C4B-94D2B7804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27B55-8A48-4CDA-9037-FD925C836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6617A-3038-4584-8505-1A3E12FCB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EC19C6D-F224-4CEC-BEE8-988D415D9E3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0B7D2B5-E970-42F5-9677-87CABDBFDDE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243125014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消渴中医护理查房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消渴病概述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消渴病的中医护理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消渴中医护理查房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消渴病的护理常见问题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患者教育与康复护理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消渴病概述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什么是消渴病？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消渴病是一种常见的疾病，以尿频、口渴、消瘦等症状为主要特征。中医认为是肾阴虚、脾胃虚弱等引起的病症。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健脾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调理脾胃功能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促进消化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和胃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调节胃肠功能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缓解消化不良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消渴病的治疗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滋阴清热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清热利尿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滋阴养血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消渴病的病因和治疗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消渴病的病因主要包括肾阴虚、脾胃虚弱等因素。针对不同病因，中医治疗以滋阴清热、健脾和胃为主要方法，帮助患者恢复健康。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93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消渴病的中医护理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推拿按摩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运用按摩手法，舒筋活络，促进血液循环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经络理疗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利用经络理疗，平衡体内阴阳，调和气血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针灸推拿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针灸疗法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通过穴位刺激，调理气血，促进身体康复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气功调理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3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气功练习在中医护理中扮演着重要角色，通过调整呼吸和运动，有助于改善患者体质，增强免疫力，提升身体抵抗力。气功调理需要持之以恒，患者应根据医生指导，坚持日常练习，才能获得最佳效果。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65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消渴病调理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消渴病是一种常见的慢性代谢性疾病，中医护理中强调个体化调理，通过中药、针灸、推拿和气功等手段，调理患者体质，提高自身康复能力。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7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7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消渴中医护理查房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查房目的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消渴中医护理查房的目的是监测患者病情变化，及时调整治疗计划，提供患者全面的护理。这一过程可以帮助医护人员更好地了解患者的疾病状况，确保患者得到及时有效的治疗和照顾。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8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9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0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1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2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3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6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体征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包括检查到的生理表现，比如体温、血压等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9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检查结果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如实验室检查、影像学检查结果等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2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查房记录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5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6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主观症状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详细描述患者自己感受到的症状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5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79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https://d.book118.com/366243125014010104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消渴中医护理查房</vt:lpstr>
      <vt:lpstr>目录</vt:lpstr>
      <vt:lpstr>第一章 消渴病概述</vt:lpstr>
      <vt:lpstr> </vt:lpstr>
      <vt:lpstr>消渴病的治疗</vt:lpstr>
      <vt:lpstr>消渴病的病因和治疗</vt:lpstr>
      <vt:lpstr>第2章 消渴病的中医护理</vt:lpstr>
      <vt:lpstr>针灸推拿</vt:lpstr>
      <vt:lpstr>气功调理</vt:lpstr>
      <vt:lpstr> </vt:lpstr>
      <vt:lpstr>第3章 消渴中医护理查房</vt:lpstr>
      <vt:lpstr> </vt:lpstr>
      <vt:lpstr>查房记录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2024-09-29T16:31:47.186</cp:lastPrinted>
  <dcterms:created xsi:type="dcterms:W3CDTF">2024-09-29T08:31:47Z</dcterms:created>
  <dcterms:modified xsi:type="dcterms:W3CDTF">2024-09-29T08:31:49Z</dcterms:modified>
</cp:coreProperties>
</file>