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8B70A-4645-4425-86A5-FAF5FFB817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B97BFD-3495-4236-BF44-BB40BD0D3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FCAE68-D9C4-4CA9-B41C-0CC93BF1D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D2F679-6622-4834-B348-15242CB0C3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135154-A510-49CD-AA03-278750E525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83B994-8E06-4261-85E7-426C5918F7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5C0846-B79E-4294-A7E1-132EDC9B8C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B78CFA-57AB-49BC-9F15-81BE6C0E57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90E908-0A6C-479E-89A6-37006D230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49C096-BD32-41A7-8B03-636D0321C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24E4C1-491A-4739-985A-FE15AD128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24315321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《建筑工程预决算》ppt课件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建筑工程预决算概述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建筑工程预决算的内容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建筑工程预决算的编制方法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建筑工程预决算的审核与监督</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建筑工程预决算案例分析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建筑工程预决算概述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建筑工程预决算是建筑工程造价管理的重要组成部分，是对建筑工程预期造价和实际造价进行预测和计算的过程。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预决算是对建筑工程从筹建到竣工全过程所需的全部费用进行预测和计算，包括建筑、安装、设备购置等费用。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9532" r="953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预决算是控制建筑工程投资的重要手段，通过预决算可以合理安排资金，避免超支和浪费。</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控制投资</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预决算是决策者进行投资决策的重要依据，准确的预决算可以帮助投资者做出正确的决策。</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决策依据</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预决算有助于规范建筑工程的管理，提高工程质量和效益。</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规范管理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预决算有助于推动建筑行业的发展，提高建筑企业的竞争力。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促进发展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预决算的重要性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预决算应根据实际情况进行编制，数据真实可靠，符合实际情况。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实事求是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458" r="9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科学合理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准确及时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预决算应遵循科学合理的原则，按照规定的程序和方法进行编制。</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预决算应准确及时地反映建筑工程的实际造价情况，以便及时进行调整和控制。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预决算的基本原则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建筑工程预决算的内容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建筑工程预算是指在工程建设过程中，根据施工图纸、施工计划和工程量清单等资料，对建筑工程所需的人工、材料、设备等费用进行预先计算和评估的过程。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预算的编制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预算的编制需要依据工程量清单、施工图纸、施工计划、材料价格表等资料，通过计算工程量、套用定额、计取费用等步骤，最终形成建筑工程的预算书。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预算的作用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建筑工程预算是工程建设的重要依据，它有助于确定和控制工程的造价，为投资决策、合同签订、资金筹措等提供依据，同时也是工程竣工验收和决算的重要参考。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建筑工程预算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决算的概念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建筑工程决算是指在工程建设完成并经过验收合格后，根据实际完成的工程量和合同约定的价格等资料，对建筑工程的最终费用进行计算和确定的过程。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375" r="14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决算的编制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决算的编制需要依据实际完成的工程量、合同约定的价格、材料消耗等资料，通过计算实际费用、调整价格差异、计取相关费用等步骤，最终形成建筑工程的决算书。</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决算的作用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建筑工程决算是工程竣工验收和交付的重要环节，它有助于确认工程的最终造价，为工程结算和决算提供依据，同时也是企业进行成本分析和提高管理水平的重要参考。</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建筑工程决算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建筑工程预决算的编制方法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概算法是一种粗略计算建筑工程造价的方法，适用于初步设计和施工图设计阶段。</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概算法以初步设计图纸为基础，根据类似工程的经验数据和设计要求，对建筑工程的各项费用进行估算，得出整个工程的预决算价格。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概算法编制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https://d.book118.com/366243153215010033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2024-09-02T14:18:09.885</cp:lastPrinted>
  <dcterms:created xsi:type="dcterms:W3CDTF">2024-09-02T06:18:09Z</dcterms:created>
  <dcterms:modified xsi:type="dcterms:W3CDTF">2024-09-02T06:18:11Z</dcterms:modified>
</cp:coreProperties>
</file>